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5" r:id="rId6"/>
    <p:sldId id="262" r:id="rId7"/>
    <p:sldId id="266" r:id="rId8"/>
    <p:sldId id="287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C6144-F31D-4DEE-8387-5D3A3649B01C}" v="171" dt="2020-06-15T08:52:46.761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2" d="100"/>
          <a:sy n="82" d="100"/>
        </p:scale>
        <p:origin x="15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056E437E-2C57-4889-BFDE-2E9F92409EF7}"/>
    <pc:docChg chg="delSld modSld">
      <pc:chgData name="Mr Porter" userId="caeb4aa7-6afb-46a3-a995-19b0c182e2ba" providerId="ADAL" clId="{056E437E-2C57-4889-BFDE-2E9F92409EF7}" dt="2020-05-27T08:07:23.587" v="8" actId="29295"/>
      <pc:docMkLst>
        <pc:docMk/>
      </pc:docMkLst>
      <pc:sldChg chg="modSp mod">
        <pc:chgData name="Mr Porter" userId="caeb4aa7-6afb-46a3-a995-19b0c182e2ba" providerId="ADAL" clId="{056E437E-2C57-4889-BFDE-2E9F92409EF7}" dt="2020-05-27T08:07:23.587" v="8" actId="29295"/>
        <pc:sldMkLst>
          <pc:docMk/>
          <pc:sldMk cId="3606514065" sldId="256"/>
        </pc:sldMkLst>
        <pc:picChg chg="mod">
          <ac:chgData name="Mr Porter" userId="caeb4aa7-6afb-46a3-a995-19b0c182e2ba" providerId="ADAL" clId="{056E437E-2C57-4889-BFDE-2E9F92409EF7}" dt="2020-05-27T08:07:23.587" v="8" actId="29295"/>
          <ac:picMkLst>
            <pc:docMk/>
            <pc:sldMk cId="3606514065" sldId="256"/>
            <ac:picMk id="4" creationId="{00000000-0000-0000-0000-000000000000}"/>
          </ac:picMkLst>
        </pc:picChg>
      </pc:sldChg>
      <pc:sldChg chg="modSp mod">
        <pc:chgData name="Mr Porter" userId="caeb4aa7-6afb-46a3-a995-19b0c182e2ba" providerId="ADAL" clId="{056E437E-2C57-4889-BFDE-2E9F92409EF7}" dt="2020-05-27T08:07:04.786" v="6" actId="948"/>
        <pc:sldMkLst>
          <pc:docMk/>
          <pc:sldMk cId="2124926539" sldId="258"/>
        </pc:sldMkLst>
        <pc:spChg chg="mod">
          <ac:chgData name="Mr Porter" userId="caeb4aa7-6afb-46a3-a995-19b0c182e2ba" providerId="ADAL" clId="{056E437E-2C57-4889-BFDE-2E9F92409EF7}" dt="2020-05-27T08:07:04.786" v="6" actId="948"/>
          <ac:spMkLst>
            <pc:docMk/>
            <pc:sldMk cId="2124926539" sldId="258"/>
            <ac:spMk id="2" creationId="{00000000-0000-0000-0000-000000000000}"/>
          </ac:spMkLst>
        </pc:spChg>
        <pc:spChg chg="mod">
          <ac:chgData name="Mr Porter" userId="caeb4aa7-6afb-46a3-a995-19b0c182e2ba" providerId="ADAL" clId="{056E437E-2C57-4889-BFDE-2E9F92409EF7}" dt="2020-05-27T08:06:47.755" v="4" actId="20577"/>
          <ac:spMkLst>
            <pc:docMk/>
            <pc:sldMk cId="2124926539" sldId="258"/>
            <ac:spMk id="4" creationId="{00000000-0000-0000-0000-000000000000}"/>
          </ac:spMkLst>
        </pc:spChg>
      </pc:sldChg>
      <pc:sldChg chg="del">
        <pc:chgData name="Mr Porter" userId="caeb4aa7-6afb-46a3-a995-19b0c182e2ba" providerId="ADAL" clId="{056E437E-2C57-4889-BFDE-2E9F92409EF7}" dt="2020-05-27T08:06:40.759" v="0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056E437E-2C57-4889-BFDE-2E9F92409EF7}" dt="2020-05-27T08:06:41.962" v="1" actId="47"/>
        <pc:sldMkLst>
          <pc:docMk/>
          <pc:sldMk cId="1920951925" sldId="261"/>
        </pc:sldMkLst>
      </pc:sldChg>
      <pc:sldChg chg="modSp mod">
        <pc:chgData name="Mr Porter" userId="caeb4aa7-6afb-46a3-a995-19b0c182e2ba" providerId="ADAL" clId="{056E437E-2C57-4889-BFDE-2E9F92409EF7}" dt="2020-05-27T08:07:14.791" v="7" actId="948"/>
        <pc:sldMkLst>
          <pc:docMk/>
          <pc:sldMk cId="3389500544" sldId="262"/>
        </pc:sldMkLst>
        <pc:spChg chg="mod">
          <ac:chgData name="Mr Porter" userId="caeb4aa7-6afb-46a3-a995-19b0c182e2ba" providerId="ADAL" clId="{056E437E-2C57-4889-BFDE-2E9F92409EF7}" dt="2020-05-27T08:07:14.791" v="7" actId="948"/>
          <ac:spMkLst>
            <pc:docMk/>
            <pc:sldMk cId="3389500544" sldId="262"/>
            <ac:spMk id="2" creationId="{00000000-0000-0000-0000-000000000000}"/>
          </ac:spMkLst>
        </pc:spChg>
      </pc:sldChg>
    </pc:docChg>
  </pc:docChgLst>
  <pc:docChgLst>
    <pc:chgData name="Mr Porter" userId="caeb4aa7-6afb-46a3-a995-19b0c182e2ba" providerId="ADAL" clId="{265C6144-F31D-4DEE-8387-5D3A3649B01C}"/>
    <pc:docChg chg="undo custSel mod addSld delSld modSld">
      <pc:chgData name="Mr Porter" userId="caeb4aa7-6afb-46a3-a995-19b0c182e2ba" providerId="ADAL" clId="{265C6144-F31D-4DEE-8387-5D3A3649B01C}" dt="2020-06-15T08:52:51.410" v="2696" actId="26606"/>
      <pc:docMkLst>
        <pc:docMk/>
      </pc:docMkLst>
      <pc:sldChg chg="addSp delSp modSp mod">
        <pc:chgData name="Mr Porter" userId="caeb4aa7-6afb-46a3-a995-19b0c182e2ba" providerId="ADAL" clId="{265C6144-F31D-4DEE-8387-5D3A3649B01C}" dt="2020-06-15T08:10:19.056" v="24"/>
        <pc:sldMkLst>
          <pc:docMk/>
          <pc:sldMk cId="3606514065" sldId="256"/>
        </pc:sldMkLst>
        <pc:spChg chg="mod">
          <ac:chgData name="Mr Porter" userId="caeb4aa7-6afb-46a3-a995-19b0c182e2ba" providerId="ADAL" clId="{265C6144-F31D-4DEE-8387-5D3A3649B01C}" dt="2020-06-15T08:08:55.963" v="13" actId="20577"/>
          <ac:spMkLst>
            <pc:docMk/>
            <pc:sldMk cId="3606514065" sldId="256"/>
            <ac:spMk id="3" creationId="{00000000-0000-0000-0000-000000000000}"/>
          </ac:spMkLst>
        </pc:spChg>
        <pc:picChg chg="del">
          <ac:chgData name="Mr Porter" userId="caeb4aa7-6afb-46a3-a995-19b0c182e2ba" providerId="ADAL" clId="{265C6144-F31D-4DEE-8387-5D3A3649B01C}" dt="2020-06-15T08:09:01.214" v="15" actId="478"/>
          <ac:picMkLst>
            <pc:docMk/>
            <pc:sldMk cId="3606514065" sldId="256"/>
            <ac:picMk id="4" creationId="{00000000-0000-0000-0000-000000000000}"/>
          </ac:picMkLst>
        </pc:picChg>
        <pc:picChg chg="add del mod">
          <ac:chgData name="Mr Porter" userId="caeb4aa7-6afb-46a3-a995-19b0c182e2ba" providerId="ADAL" clId="{265C6144-F31D-4DEE-8387-5D3A3649B01C}" dt="2020-06-15T08:10:19.056" v="24"/>
          <ac:picMkLst>
            <pc:docMk/>
            <pc:sldMk cId="3606514065" sldId="256"/>
            <ac:picMk id="1026" creationId="{6D171C6F-20EF-44B8-B0E6-7B80BAF16DDE}"/>
          </ac:picMkLst>
        </pc:picChg>
      </pc:sldChg>
      <pc:sldChg chg="del">
        <pc:chgData name="Mr Porter" userId="caeb4aa7-6afb-46a3-a995-19b0c182e2ba" providerId="ADAL" clId="{265C6144-F31D-4DEE-8387-5D3A3649B01C}" dt="2020-06-15T08:08:58.214" v="14" actId="47"/>
        <pc:sldMkLst>
          <pc:docMk/>
          <pc:sldMk cId="2124926539" sldId="258"/>
        </pc:sldMkLst>
      </pc:sldChg>
      <pc:sldChg chg="addSp delSp modSp mod">
        <pc:chgData name="Mr Porter" userId="caeb4aa7-6afb-46a3-a995-19b0c182e2ba" providerId="ADAL" clId="{265C6144-F31D-4DEE-8387-5D3A3649B01C}" dt="2020-06-15T08:13:17.572" v="308" actId="12"/>
        <pc:sldMkLst>
          <pc:docMk/>
          <pc:sldMk cId="3389500544" sldId="262"/>
        </pc:sldMkLst>
        <pc:spChg chg="mod">
          <ac:chgData name="Mr Porter" userId="caeb4aa7-6afb-46a3-a995-19b0c182e2ba" providerId="ADAL" clId="{265C6144-F31D-4DEE-8387-5D3A3649B01C}" dt="2020-06-15T08:13:17.572" v="308" actId="12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13:00.587" v="306" actId="26606"/>
          <ac:spMkLst>
            <pc:docMk/>
            <pc:sldMk cId="3389500544" sldId="262"/>
            <ac:spMk id="4" creationId="{00000000-0000-0000-0000-000000000000}"/>
          </ac:spMkLst>
        </pc:spChg>
        <pc:spChg chg="del">
          <ac:chgData name="Mr Porter" userId="caeb4aa7-6afb-46a3-a995-19b0c182e2ba" providerId="ADAL" clId="{265C6144-F31D-4DEE-8387-5D3A3649B01C}" dt="2020-06-15T08:13:00.587" v="306" actId="26606"/>
          <ac:spMkLst>
            <pc:docMk/>
            <pc:sldMk cId="3389500544" sldId="262"/>
            <ac:spMk id="71" creationId="{4FAE1107-CEC3-4041-8BAA-CDB6F6759B35}"/>
          </ac:spMkLst>
        </pc:spChg>
        <pc:spChg chg="add">
          <ac:chgData name="Mr Porter" userId="caeb4aa7-6afb-46a3-a995-19b0c182e2ba" providerId="ADAL" clId="{265C6144-F31D-4DEE-8387-5D3A3649B01C}" dt="2020-06-15T08:13:00.587" v="306" actId="26606"/>
          <ac:spMkLst>
            <pc:docMk/>
            <pc:sldMk cId="3389500544" sldId="262"/>
            <ac:spMk id="135" creationId="{57D175FC-84CC-4D12-A5E2-FA27D934E9CE}"/>
          </ac:spMkLst>
        </pc:spChg>
        <pc:picChg chg="add mod ord">
          <ac:chgData name="Mr Porter" userId="caeb4aa7-6afb-46a3-a995-19b0c182e2ba" providerId="ADAL" clId="{265C6144-F31D-4DEE-8387-5D3A3649B01C}" dt="2020-06-15T08:13:00.587" v="306" actId="26606"/>
          <ac:picMkLst>
            <pc:docMk/>
            <pc:sldMk cId="3389500544" sldId="262"/>
            <ac:picMk id="2050" creationId="{A20B5A85-4733-4E4C-8B14-9480FF7B7AEF}"/>
          </ac:picMkLst>
        </pc:picChg>
        <pc:cxnChg chg="del">
          <ac:chgData name="Mr Porter" userId="caeb4aa7-6afb-46a3-a995-19b0c182e2ba" providerId="ADAL" clId="{265C6144-F31D-4DEE-8387-5D3A3649B01C}" dt="2020-06-15T08:13:00.587" v="306" actId="26606"/>
          <ac:cxnSpMkLst>
            <pc:docMk/>
            <pc:sldMk cId="3389500544" sldId="262"/>
            <ac:cxnSpMk id="73" creationId="{1AEA88FB-F5DD-45CE-AAE1-7B33D0ABDD25}"/>
          </ac:cxnSpMkLst>
        </pc:cxnChg>
        <pc:cxnChg chg="add">
          <ac:chgData name="Mr Porter" userId="caeb4aa7-6afb-46a3-a995-19b0c182e2ba" providerId="ADAL" clId="{265C6144-F31D-4DEE-8387-5D3A3649B01C}" dt="2020-06-15T08:13:00.587" v="306" actId="26606"/>
          <ac:cxnSpMkLst>
            <pc:docMk/>
            <pc:sldMk cId="3389500544" sldId="262"/>
            <ac:cxnSpMk id="137" creationId="{8AC38328-2D50-4DDB-BD20-28DE12E4996E}"/>
          </ac:cxnSpMkLst>
        </pc:cxnChg>
      </pc:sldChg>
      <pc:sldChg chg="modSp mod">
        <pc:chgData name="Mr Porter" userId="caeb4aa7-6afb-46a3-a995-19b0c182e2ba" providerId="ADAL" clId="{265C6144-F31D-4DEE-8387-5D3A3649B01C}" dt="2020-06-15T08:11:12.486" v="278" actId="20577"/>
        <pc:sldMkLst>
          <pc:docMk/>
          <pc:sldMk cId="1086408598" sldId="265"/>
        </pc:sldMkLst>
        <pc:spChg chg="mod">
          <ac:chgData name="Mr Porter" userId="caeb4aa7-6afb-46a3-a995-19b0c182e2ba" providerId="ADAL" clId="{265C6144-F31D-4DEE-8387-5D3A3649B01C}" dt="2020-06-15T08:11:12.486" v="278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addSp delSp modSp add mod setBg delDesignElem">
        <pc:chgData name="Mr Porter" userId="caeb4aa7-6afb-46a3-a995-19b0c182e2ba" providerId="ADAL" clId="{265C6144-F31D-4DEE-8387-5D3A3649B01C}" dt="2020-06-15T08:14:00.473" v="344" actId="26606"/>
        <pc:sldMkLst>
          <pc:docMk/>
          <pc:sldMk cId="1068171442" sldId="266"/>
        </pc:sldMkLst>
        <pc:spChg chg="mod">
          <ac:chgData name="Mr Porter" userId="caeb4aa7-6afb-46a3-a995-19b0c182e2ba" providerId="ADAL" clId="{265C6144-F31D-4DEE-8387-5D3A3649B01C}" dt="2020-06-15T08:13:40.257" v="340"/>
          <ac:spMkLst>
            <pc:docMk/>
            <pc:sldMk cId="1068171442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14:00.473" v="344" actId="26606"/>
          <ac:spMkLst>
            <pc:docMk/>
            <pc:sldMk cId="1068171442" sldId="266"/>
            <ac:spMk id="4" creationId="{00000000-0000-0000-0000-000000000000}"/>
          </ac:spMkLst>
        </pc:spChg>
        <pc:spChg chg="del">
          <ac:chgData name="Mr Porter" userId="caeb4aa7-6afb-46a3-a995-19b0c182e2ba" providerId="ADAL" clId="{265C6144-F31D-4DEE-8387-5D3A3649B01C}" dt="2020-06-15T08:13:21.283" v="310"/>
          <ac:spMkLst>
            <pc:docMk/>
            <pc:sldMk cId="1068171442" sldId="266"/>
            <ac:spMk id="135" creationId="{57D175FC-84CC-4D12-A5E2-FA27D934E9CE}"/>
          </ac:spMkLst>
        </pc:spChg>
        <pc:picChg chg="add mod ord">
          <ac:chgData name="Mr Porter" userId="caeb4aa7-6afb-46a3-a995-19b0c182e2ba" providerId="ADAL" clId="{265C6144-F31D-4DEE-8387-5D3A3649B01C}" dt="2020-06-15T08:14:00.473" v="344" actId="26606"/>
          <ac:picMkLst>
            <pc:docMk/>
            <pc:sldMk cId="1068171442" sldId="266"/>
            <ac:picMk id="7" creationId="{F411E82F-5A6F-4C6B-8C8F-22086141B3A3}"/>
          </ac:picMkLst>
        </pc:picChg>
        <pc:picChg chg="add mod">
          <ac:chgData name="Mr Porter" userId="caeb4aa7-6afb-46a3-a995-19b0c182e2ba" providerId="ADAL" clId="{265C6144-F31D-4DEE-8387-5D3A3649B01C}" dt="2020-06-15T08:14:00.473" v="344" actId="26606"/>
          <ac:picMkLst>
            <pc:docMk/>
            <pc:sldMk cId="1068171442" sldId="266"/>
            <ac:picMk id="8" creationId="{9A7391DF-117E-4E14-9FC8-A5B37783F518}"/>
          </ac:picMkLst>
        </pc:picChg>
        <pc:picChg chg="del">
          <ac:chgData name="Mr Porter" userId="caeb4aa7-6afb-46a3-a995-19b0c182e2ba" providerId="ADAL" clId="{265C6144-F31D-4DEE-8387-5D3A3649B01C}" dt="2020-06-15T08:13:23.426" v="311" actId="478"/>
          <ac:picMkLst>
            <pc:docMk/>
            <pc:sldMk cId="1068171442" sldId="266"/>
            <ac:picMk id="2050" creationId="{A20B5A85-4733-4E4C-8B14-9480FF7B7AEF}"/>
          </ac:picMkLst>
        </pc:picChg>
        <pc:cxnChg chg="del">
          <ac:chgData name="Mr Porter" userId="caeb4aa7-6afb-46a3-a995-19b0c182e2ba" providerId="ADAL" clId="{265C6144-F31D-4DEE-8387-5D3A3649B01C}" dt="2020-06-15T08:13:21.283" v="310"/>
          <ac:cxnSpMkLst>
            <pc:docMk/>
            <pc:sldMk cId="1068171442" sldId="266"/>
            <ac:cxnSpMk id="137" creationId="{8AC38328-2D50-4DDB-BD20-28DE12E4996E}"/>
          </ac:cxnSpMkLst>
        </pc:cxnChg>
      </pc:sldChg>
      <pc:sldChg chg="addSp delSp modSp add mod setBg">
        <pc:chgData name="Mr Porter" userId="caeb4aa7-6afb-46a3-a995-19b0c182e2ba" providerId="ADAL" clId="{265C6144-F31D-4DEE-8387-5D3A3649B01C}" dt="2020-06-15T08:18:53.186" v="685" actId="255"/>
        <pc:sldMkLst>
          <pc:docMk/>
          <pc:sldMk cId="3104389801" sldId="267"/>
        </pc:sldMkLst>
        <pc:spChg chg="mod">
          <ac:chgData name="Mr Porter" userId="caeb4aa7-6afb-46a3-a995-19b0c182e2ba" providerId="ADAL" clId="{265C6144-F31D-4DEE-8387-5D3A3649B01C}" dt="2020-06-15T08:18:53.186" v="685" actId="255"/>
          <ac:spMkLst>
            <pc:docMk/>
            <pc:sldMk cId="3104389801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14:14.869" v="359" actId="20577"/>
          <ac:spMkLst>
            <pc:docMk/>
            <pc:sldMk cId="3104389801" sldId="267"/>
            <ac:spMk id="4" creationId="{00000000-0000-0000-0000-000000000000}"/>
          </ac:spMkLst>
        </pc:spChg>
        <pc:picChg chg="add mod ord">
          <ac:chgData name="Mr Porter" userId="caeb4aa7-6afb-46a3-a995-19b0c182e2ba" providerId="ADAL" clId="{265C6144-F31D-4DEE-8387-5D3A3649B01C}" dt="2020-06-15T08:18:01.885" v="658" actId="26606"/>
          <ac:picMkLst>
            <pc:docMk/>
            <pc:sldMk cId="3104389801" sldId="267"/>
            <ac:picMk id="6" creationId="{AA851350-02CA-4254-9DC0-5C97CAEC7056}"/>
          </ac:picMkLst>
        </pc:picChg>
        <pc:picChg chg="del">
          <ac:chgData name="Mr Porter" userId="caeb4aa7-6afb-46a3-a995-19b0c182e2ba" providerId="ADAL" clId="{265C6144-F31D-4DEE-8387-5D3A3649B01C}" dt="2020-06-15T08:14:08.719" v="347" actId="478"/>
          <ac:picMkLst>
            <pc:docMk/>
            <pc:sldMk cId="3104389801" sldId="267"/>
            <ac:picMk id="7" creationId="{F411E82F-5A6F-4C6B-8C8F-22086141B3A3}"/>
          </ac:picMkLst>
        </pc:picChg>
        <pc:picChg chg="del">
          <ac:chgData name="Mr Porter" userId="caeb4aa7-6afb-46a3-a995-19b0c182e2ba" providerId="ADAL" clId="{265C6144-F31D-4DEE-8387-5D3A3649B01C}" dt="2020-06-15T08:14:08.235" v="346" actId="478"/>
          <ac:picMkLst>
            <pc:docMk/>
            <pc:sldMk cId="3104389801" sldId="267"/>
            <ac:picMk id="8" creationId="{9A7391DF-117E-4E14-9FC8-A5B37783F518}"/>
          </ac:picMkLst>
        </pc:picChg>
        <pc:picChg chg="add mod">
          <ac:chgData name="Mr Porter" userId="caeb4aa7-6afb-46a3-a995-19b0c182e2ba" providerId="ADAL" clId="{265C6144-F31D-4DEE-8387-5D3A3649B01C}" dt="2020-06-15T08:18:01.885" v="658" actId="26606"/>
          <ac:picMkLst>
            <pc:docMk/>
            <pc:sldMk cId="3104389801" sldId="267"/>
            <ac:picMk id="9" creationId="{4624F53C-E1F9-4254-A36C-CBDAD6C7BD93}"/>
          </ac:picMkLst>
        </pc:picChg>
        <pc:picChg chg="add mod modCrop">
          <ac:chgData name="Mr Porter" userId="caeb4aa7-6afb-46a3-a995-19b0c182e2ba" providerId="ADAL" clId="{265C6144-F31D-4DEE-8387-5D3A3649B01C}" dt="2020-06-15T08:18:23.888" v="663" actId="18131"/>
          <ac:picMkLst>
            <pc:docMk/>
            <pc:sldMk cId="3104389801" sldId="267"/>
            <ac:picMk id="10" creationId="{EC3D927C-99A0-4FB6-8139-1EAD9E056D55}"/>
          </ac:picMkLst>
        </pc:picChg>
        <pc:picChg chg="add mod ord">
          <ac:chgData name="Mr Porter" userId="caeb4aa7-6afb-46a3-a995-19b0c182e2ba" providerId="ADAL" clId="{265C6144-F31D-4DEE-8387-5D3A3649B01C}" dt="2020-06-15T08:18:01.885" v="658" actId="26606"/>
          <ac:picMkLst>
            <pc:docMk/>
            <pc:sldMk cId="3104389801" sldId="267"/>
            <ac:picMk id="11" creationId="{8DA82C43-EADA-45B8-ACD7-0A2EB2016160}"/>
          </ac:picMkLst>
        </pc:picChg>
      </pc:sldChg>
      <pc:sldChg chg="addSp delSp modSp add mod setBg">
        <pc:chgData name="Mr Porter" userId="caeb4aa7-6afb-46a3-a995-19b0c182e2ba" providerId="ADAL" clId="{265C6144-F31D-4DEE-8387-5D3A3649B01C}" dt="2020-06-15T08:21:32.778" v="939" actId="20577"/>
        <pc:sldMkLst>
          <pc:docMk/>
          <pc:sldMk cId="2281548695" sldId="268"/>
        </pc:sldMkLst>
        <pc:spChg chg="mod ord">
          <ac:chgData name="Mr Porter" userId="caeb4aa7-6afb-46a3-a995-19b0c182e2ba" providerId="ADAL" clId="{265C6144-F31D-4DEE-8387-5D3A3649B01C}" dt="2020-06-15T08:21:32.778" v="939" actId="20577"/>
          <ac:spMkLst>
            <pc:docMk/>
            <pc:sldMk cId="2281548695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21:00.417" v="931" actId="26606"/>
          <ac:spMkLst>
            <pc:docMk/>
            <pc:sldMk cId="2281548695" sldId="268"/>
            <ac:spMk id="4" creationId="{00000000-0000-0000-0000-000000000000}"/>
          </ac:spMkLst>
        </pc:spChg>
        <pc:spChg chg="add del">
          <ac:chgData name="Mr Porter" userId="caeb4aa7-6afb-46a3-a995-19b0c182e2ba" providerId="ADAL" clId="{265C6144-F31D-4DEE-8387-5D3A3649B01C}" dt="2020-06-15T08:21:00.417" v="931" actId="26606"/>
          <ac:spMkLst>
            <pc:docMk/>
            <pc:sldMk cId="2281548695" sldId="268"/>
            <ac:spMk id="19" creationId="{AE2C40EC-C993-4407-B972-D2188E1EC5F9}"/>
          </ac:spMkLst>
        </pc:spChg>
        <pc:picChg chg="del">
          <ac:chgData name="Mr Porter" userId="caeb4aa7-6afb-46a3-a995-19b0c182e2ba" providerId="ADAL" clId="{265C6144-F31D-4DEE-8387-5D3A3649B01C}" dt="2020-06-15T08:18:58.490" v="687" actId="478"/>
          <ac:picMkLst>
            <pc:docMk/>
            <pc:sldMk cId="2281548695" sldId="268"/>
            <ac:picMk id="6" creationId="{AA851350-02CA-4254-9DC0-5C97CAEC7056}"/>
          </ac:picMkLst>
        </pc:picChg>
        <pc:picChg chg="add mod ord modCrop">
          <ac:chgData name="Mr Porter" userId="caeb4aa7-6afb-46a3-a995-19b0c182e2ba" providerId="ADAL" clId="{265C6144-F31D-4DEE-8387-5D3A3649B01C}" dt="2020-06-15T08:21:07.579" v="932" actId="18131"/>
          <ac:picMkLst>
            <pc:docMk/>
            <pc:sldMk cId="2281548695" sldId="268"/>
            <ac:picMk id="8" creationId="{EF9B914E-92B4-4CCC-88B5-16CFC0E7C1EE}"/>
          </ac:picMkLst>
        </pc:picChg>
        <pc:picChg chg="del">
          <ac:chgData name="Mr Porter" userId="caeb4aa7-6afb-46a3-a995-19b0c182e2ba" providerId="ADAL" clId="{265C6144-F31D-4DEE-8387-5D3A3649B01C}" dt="2020-06-15T08:18:58.896" v="688" actId="478"/>
          <ac:picMkLst>
            <pc:docMk/>
            <pc:sldMk cId="2281548695" sldId="268"/>
            <ac:picMk id="9" creationId="{4624F53C-E1F9-4254-A36C-CBDAD6C7BD93}"/>
          </ac:picMkLst>
        </pc:picChg>
        <pc:picChg chg="del">
          <ac:chgData name="Mr Porter" userId="caeb4aa7-6afb-46a3-a995-19b0c182e2ba" providerId="ADAL" clId="{265C6144-F31D-4DEE-8387-5D3A3649B01C}" dt="2020-06-15T08:18:59.788" v="690" actId="478"/>
          <ac:picMkLst>
            <pc:docMk/>
            <pc:sldMk cId="2281548695" sldId="268"/>
            <ac:picMk id="10" creationId="{EC3D927C-99A0-4FB6-8139-1EAD9E056D55}"/>
          </ac:picMkLst>
        </pc:picChg>
        <pc:picChg chg="del">
          <ac:chgData name="Mr Porter" userId="caeb4aa7-6afb-46a3-a995-19b0c182e2ba" providerId="ADAL" clId="{265C6144-F31D-4DEE-8387-5D3A3649B01C}" dt="2020-06-15T08:18:59.163" v="689" actId="478"/>
          <ac:picMkLst>
            <pc:docMk/>
            <pc:sldMk cId="2281548695" sldId="268"/>
            <ac:picMk id="11" creationId="{8DA82C43-EADA-45B8-ACD7-0A2EB2016160}"/>
          </ac:picMkLst>
        </pc:picChg>
        <pc:picChg chg="add mod">
          <ac:chgData name="Mr Porter" userId="caeb4aa7-6afb-46a3-a995-19b0c182e2ba" providerId="ADAL" clId="{265C6144-F31D-4DEE-8387-5D3A3649B01C}" dt="2020-06-15T08:21:00.417" v="931" actId="26606"/>
          <ac:picMkLst>
            <pc:docMk/>
            <pc:sldMk cId="2281548695" sldId="268"/>
            <ac:picMk id="12" creationId="{FBD3A443-4311-4C25-8E74-85DB85AC3427}"/>
          </ac:picMkLst>
        </pc:picChg>
        <pc:picChg chg="add mod ord">
          <ac:chgData name="Mr Porter" userId="caeb4aa7-6afb-46a3-a995-19b0c182e2ba" providerId="ADAL" clId="{265C6144-F31D-4DEE-8387-5D3A3649B01C}" dt="2020-06-15T08:21:13.276" v="933" actId="18131"/>
          <ac:picMkLst>
            <pc:docMk/>
            <pc:sldMk cId="2281548695" sldId="268"/>
            <ac:picMk id="13" creationId="{53184D49-20EA-4B97-9E9C-6DE94AFE9326}"/>
          </ac:picMkLst>
        </pc:picChg>
        <pc:picChg chg="add mod">
          <ac:chgData name="Mr Porter" userId="caeb4aa7-6afb-46a3-a995-19b0c182e2ba" providerId="ADAL" clId="{265C6144-F31D-4DEE-8387-5D3A3649B01C}" dt="2020-06-15T08:21:00.417" v="931" actId="26606"/>
          <ac:picMkLst>
            <pc:docMk/>
            <pc:sldMk cId="2281548695" sldId="268"/>
            <ac:picMk id="14" creationId="{9DEA3EF5-27FB-4D24-8F99-FF0820139729}"/>
          </ac:picMkLst>
        </pc:picChg>
        <pc:cxnChg chg="add del">
          <ac:chgData name="Mr Porter" userId="caeb4aa7-6afb-46a3-a995-19b0c182e2ba" providerId="ADAL" clId="{265C6144-F31D-4DEE-8387-5D3A3649B01C}" dt="2020-06-15T08:21:00.417" v="931" actId="26606"/>
          <ac:cxnSpMkLst>
            <pc:docMk/>
            <pc:sldMk cId="2281548695" sldId="268"/>
            <ac:cxnSpMk id="21" creationId="{DA49FA38-C8C8-4E54-9C34-E12E2529A9EA}"/>
          </ac:cxnSpMkLst>
        </pc:cxnChg>
      </pc:sldChg>
      <pc:sldChg chg="addSp delSp modSp add mod setBg">
        <pc:chgData name="Mr Porter" userId="caeb4aa7-6afb-46a3-a995-19b0c182e2ba" providerId="ADAL" clId="{265C6144-F31D-4DEE-8387-5D3A3649B01C}" dt="2020-06-15T08:28:42.334" v="1321" actId="21"/>
        <pc:sldMkLst>
          <pc:docMk/>
          <pc:sldMk cId="4284009337" sldId="269"/>
        </pc:sldMkLst>
        <pc:spChg chg="mod">
          <ac:chgData name="Mr Porter" userId="caeb4aa7-6afb-46a3-a995-19b0c182e2ba" providerId="ADAL" clId="{265C6144-F31D-4DEE-8387-5D3A3649B01C}" dt="2020-06-15T08:24:49.020" v="1276" actId="20577"/>
          <ac:spMkLst>
            <pc:docMk/>
            <pc:sldMk cId="4284009337" sldId="269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21:44.205" v="959" actId="20577"/>
          <ac:spMkLst>
            <pc:docMk/>
            <pc:sldMk cId="4284009337" sldId="269"/>
            <ac:spMk id="4" creationId="{00000000-0000-0000-0000-000000000000}"/>
          </ac:spMkLst>
        </pc:spChg>
        <pc:grpChg chg="add del mod">
          <ac:chgData name="Mr Porter" userId="caeb4aa7-6afb-46a3-a995-19b0c182e2ba" providerId="ADAL" clId="{265C6144-F31D-4DEE-8387-5D3A3649B01C}" dt="2020-06-15T08:28:42.334" v="1321" actId="21"/>
          <ac:grpSpMkLst>
            <pc:docMk/>
            <pc:sldMk cId="4284009337" sldId="269"/>
            <ac:grpSpMk id="3" creationId="{937AD39F-C935-4EFF-A7DB-5F922DF5A7E7}"/>
          </ac:grpSpMkLst>
        </pc:grpChg>
        <pc:picChg chg="del">
          <ac:chgData name="Mr Porter" userId="caeb4aa7-6afb-46a3-a995-19b0c182e2ba" providerId="ADAL" clId="{265C6144-F31D-4DEE-8387-5D3A3649B01C}" dt="2020-06-15T08:21:38.006" v="943" actId="478"/>
          <ac:picMkLst>
            <pc:docMk/>
            <pc:sldMk cId="4284009337" sldId="269"/>
            <ac:picMk id="8" creationId="{EF9B914E-92B4-4CCC-88B5-16CFC0E7C1EE}"/>
          </ac:picMkLst>
        </pc:picChg>
        <pc:picChg chg="del">
          <ac:chgData name="Mr Porter" userId="caeb4aa7-6afb-46a3-a995-19b0c182e2ba" providerId="ADAL" clId="{265C6144-F31D-4DEE-8387-5D3A3649B01C}" dt="2020-06-15T08:21:37.584" v="942" actId="478"/>
          <ac:picMkLst>
            <pc:docMk/>
            <pc:sldMk cId="4284009337" sldId="269"/>
            <ac:picMk id="12" creationId="{FBD3A443-4311-4C25-8E74-85DB85AC3427}"/>
          </ac:picMkLst>
        </pc:picChg>
        <pc:picChg chg="del">
          <ac:chgData name="Mr Porter" userId="caeb4aa7-6afb-46a3-a995-19b0c182e2ba" providerId="ADAL" clId="{265C6144-F31D-4DEE-8387-5D3A3649B01C}" dt="2020-06-15T08:21:38.335" v="944" actId="478"/>
          <ac:picMkLst>
            <pc:docMk/>
            <pc:sldMk cId="4284009337" sldId="269"/>
            <ac:picMk id="13" creationId="{53184D49-20EA-4B97-9E9C-6DE94AFE9326}"/>
          </ac:picMkLst>
        </pc:picChg>
        <pc:picChg chg="del">
          <ac:chgData name="Mr Porter" userId="caeb4aa7-6afb-46a3-a995-19b0c182e2ba" providerId="ADAL" clId="{265C6144-F31D-4DEE-8387-5D3A3649B01C}" dt="2020-06-15T08:21:37.334" v="941" actId="478"/>
          <ac:picMkLst>
            <pc:docMk/>
            <pc:sldMk cId="4284009337" sldId="269"/>
            <ac:picMk id="14" creationId="{9DEA3EF5-27FB-4D24-8F99-FF0820139729}"/>
          </ac:picMkLst>
        </pc:picChg>
        <pc:picChg chg="add mod topLvl">
          <ac:chgData name="Mr Porter" userId="caeb4aa7-6afb-46a3-a995-19b0c182e2ba" providerId="ADAL" clId="{265C6144-F31D-4DEE-8387-5D3A3649B01C}" dt="2020-06-15T08:28:41.082" v="1319" actId="165"/>
          <ac:picMkLst>
            <pc:docMk/>
            <pc:sldMk cId="4284009337" sldId="269"/>
            <ac:picMk id="3074" creationId="{4F83D6BE-4A37-4515-8634-90CA4F081FD6}"/>
          </ac:picMkLst>
        </pc:picChg>
        <pc:picChg chg="add mod topLvl">
          <ac:chgData name="Mr Porter" userId="caeb4aa7-6afb-46a3-a995-19b0c182e2ba" providerId="ADAL" clId="{265C6144-F31D-4DEE-8387-5D3A3649B01C}" dt="2020-06-15T08:28:41.082" v="1319" actId="165"/>
          <ac:picMkLst>
            <pc:docMk/>
            <pc:sldMk cId="4284009337" sldId="269"/>
            <ac:picMk id="3076" creationId="{B090856A-6CA6-446A-A0E2-00666A008773}"/>
          </ac:picMkLst>
        </pc:picChg>
        <pc:picChg chg="add mod topLvl">
          <ac:chgData name="Mr Porter" userId="caeb4aa7-6afb-46a3-a995-19b0c182e2ba" providerId="ADAL" clId="{265C6144-F31D-4DEE-8387-5D3A3649B01C}" dt="2020-06-15T08:28:41.082" v="1319" actId="165"/>
          <ac:picMkLst>
            <pc:docMk/>
            <pc:sldMk cId="4284009337" sldId="269"/>
            <ac:picMk id="3078" creationId="{CFE98592-A9E6-4DD8-8DA6-67D117A140C9}"/>
          </ac:picMkLst>
        </pc:picChg>
        <pc:picChg chg="add mod topLvl">
          <ac:chgData name="Mr Porter" userId="caeb4aa7-6afb-46a3-a995-19b0c182e2ba" providerId="ADAL" clId="{265C6144-F31D-4DEE-8387-5D3A3649B01C}" dt="2020-06-15T08:28:41.082" v="1319" actId="165"/>
          <ac:picMkLst>
            <pc:docMk/>
            <pc:sldMk cId="4284009337" sldId="269"/>
            <ac:picMk id="3080" creationId="{24C78B17-1415-4772-9262-A4C80B15AEC1}"/>
          </ac:picMkLst>
        </pc:picChg>
        <pc:picChg chg="add mod topLvl">
          <ac:chgData name="Mr Porter" userId="caeb4aa7-6afb-46a3-a995-19b0c182e2ba" providerId="ADAL" clId="{265C6144-F31D-4DEE-8387-5D3A3649B01C}" dt="2020-06-15T08:28:41.082" v="1319" actId="165"/>
          <ac:picMkLst>
            <pc:docMk/>
            <pc:sldMk cId="4284009337" sldId="269"/>
            <ac:picMk id="3082" creationId="{5B443B99-7FE6-4F4B-B5A1-7A87008F9B2A}"/>
          </ac:picMkLst>
        </pc:picChg>
      </pc:sldChg>
      <pc:sldChg chg="addSp delSp modSp add mod setBg">
        <pc:chgData name="Mr Porter" userId="caeb4aa7-6afb-46a3-a995-19b0c182e2ba" providerId="ADAL" clId="{265C6144-F31D-4DEE-8387-5D3A3649B01C}" dt="2020-06-15T08:33:15.981" v="1481" actId="255"/>
        <pc:sldMkLst>
          <pc:docMk/>
          <pc:sldMk cId="1420456376" sldId="270"/>
        </pc:sldMkLst>
        <pc:spChg chg="mod">
          <ac:chgData name="Mr Porter" userId="caeb4aa7-6afb-46a3-a995-19b0c182e2ba" providerId="ADAL" clId="{265C6144-F31D-4DEE-8387-5D3A3649B01C}" dt="2020-06-15T08:33:15.981" v="1481" actId="255"/>
          <ac:spMkLst>
            <pc:docMk/>
            <pc:sldMk cId="1420456376" sldId="270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29:03.690" v="1328" actId="5793"/>
          <ac:spMkLst>
            <pc:docMk/>
            <pc:sldMk cId="1420456376" sldId="270"/>
            <ac:spMk id="4" creationId="{00000000-0000-0000-0000-000000000000}"/>
          </ac:spMkLst>
        </pc:spChg>
        <pc:grpChg chg="del">
          <ac:chgData name="Mr Porter" userId="caeb4aa7-6afb-46a3-a995-19b0c182e2ba" providerId="ADAL" clId="{265C6144-F31D-4DEE-8387-5D3A3649B01C}" dt="2020-06-15T08:28:57.174" v="1323" actId="478"/>
          <ac:grpSpMkLst>
            <pc:docMk/>
            <pc:sldMk cId="1420456376" sldId="270"/>
            <ac:grpSpMk id="3" creationId="{937AD39F-C935-4EFF-A7DB-5F922DF5A7E7}"/>
          </ac:grpSpMkLst>
        </pc:grpChg>
        <pc:picChg chg="add mod ord">
          <ac:chgData name="Mr Porter" userId="caeb4aa7-6afb-46a3-a995-19b0c182e2ba" providerId="ADAL" clId="{265C6144-F31D-4DEE-8387-5D3A3649B01C}" dt="2020-06-15T08:33:10.983" v="1480" actId="1076"/>
          <ac:picMkLst>
            <pc:docMk/>
            <pc:sldMk cId="1420456376" sldId="270"/>
            <ac:picMk id="7170" creationId="{E367B989-AC4E-4EC2-974D-6A86DA598B9C}"/>
          </ac:picMkLst>
        </pc:picChg>
        <pc:picChg chg="add mod">
          <ac:chgData name="Mr Porter" userId="caeb4aa7-6afb-46a3-a995-19b0c182e2ba" providerId="ADAL" clId="{265C6144-F31D-4DEE-8387-5D3A3649B01C}" dt="2020-06-15T08:33:08.400" v="1479" actId="1076"/>
          <ac:picMkLst>
            <pc:docMk/>
            <pc:sldMk cId="1420456376" sldId="270"/>
            <ac:picMk id="7172" creationId="{76303AD2-D3FE-4687-B4B1-B747804078F3}"/>
          </ac:picMkLst>
        </pc:picChg>
        <pc:picChg chg="add mod">
          <ac:chgData name="Mr Porter" userId="caeb4aa7-6afb-46a3-a995-19b0c182e2ba" providerId="ADAL" clId="{265C6144-F31D-4DEE-8387-5D3A3649B01C}" dt="2020-06-15T08:33:05.503" v="1478" actId="26606"/>
          <ac:picMkLst>
            <pc:docMk/>
            <pc:sldMk cId="1420456376" sldId="270"/>
            <ac:picMk id="7174" creationId="{FBD8A1F3-67F9-422E-9F77-61ED057DE283}"/>
          </ac:picMkLst>
        </pc:picChg>
      </pc:sldChg>
      <pc:sldChg chg="addSp delSp modSp add mod setBg">
        <pc:chgData name="Mr Porter" userId="caeb4aa7-6afb-46a3-a995-19b0c182e2ba" providerId="ADAL" clId="{265C6144-F31D-4DEE-8387-5D3A3649B01C}" dt="2020-06-15T08:33:43.547" v="1510" actId="26606"/>
        <pc:sldMkLst>
          <pc:docMk/>
          <pc:sldMk cId="429308741" sldId="271"/>
        </pc:sldMkLst>
        <pc:spChg chg="mod">
          <ac:chgData name="Mr Porter" userId="caeb4aa7-6afb-46a3-a995-19b0c182e2ba" providerId="ADAL" clId="{265C6144-F31D-4DEE-8387-5D3A3649B01C}" dt="2020-06-15T08:33:43.547" v="1510" actId="26606"/>
          <ac:spMkLst>
            <pc:docMk/>
            <pc:sldMk cId="429308741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33:43.547" v="1510" actId="26606"/>
          <ac:spMkLst>
            <pc:docMk/>
            <pc:sldMk cId="429308741" sldId="271"/>
            <ac:spMk id="4" creationId="{00000000-0000-0000-0000-000000000000}"/>
          </ac:spMkLst>
        </pc:spChg>
        <pc:picChg chg="add mod">
          <ac:chgData name="Mr Porter" userId="caeb4aa7-6afb-46a3-a995-19b0c182e2ba" providerId="ADAL" clId="{265C6144-F31D-4DEE-8387-5D3A3649B01C}" dt="2020-06-15T08:33:43.547" v="1510" actId="26606"/>
          <ac:picMkLst>
            <pc:docMk/>
            <pc:sldMk cId="429308741" sldId="271"/>
            <ac:picMk id="7" creationId="{6BA63A48-FBD7-4950-89AF-5DD6609E40A0}"/>
          </ac:picMkLst>
        </pc:picChg>
        <pc:picChg chg="del">
          <ac:chgData name="Mr Porter" userId="caeb4aa7-6afb-46a3-a995-19b0c182e2ba" providerId="ADAL" clId="{265C6144-F31D-4DEE-8387-5D3A3649B01C}" dt="2020-06-15T08:33:21.348" v="1484" actId="478"/>
          <ac:picMkLst>
            <pc:docMk/>
            <pc:sldMk cId="429308741" sldId="271"/>
            <ac:picMk id="7170" creationId="{E367B989-AC4E-4EC2-974D-6A86DA598B9C}"/>
          </ac:picMkLst>
        </pc:picChg>
        <pc:picChg chg="del">
          <ac:chgData name="Mr Porter" userId="caeb4aa7-6afb-46a3-a995-19b0c182e2ba" providerId="ADAL" clId="{265C6144-F31D-4DEE-8387-5D3A3649B01C}" dt="2020-06-15T08:33:21.065" v="1483" actId="478"/>
          <ac:picMkLst>
            <pc:docMk/>
            <pc:sldMk cId="429308741" sldId="271"/>
            <ac:picMk id="7172" creationId="{76303AD2-D3FE-4687-B4B1-B747804078F3}"/>
          </ac:picMkLst>
        </pc:picChg>
        <pc:picChg chg="del">
          <ac:chgData name="Mr Porter" userId="caeb4aa7-6afb-46a3-a995-19b0c182e2ba" providerId="ADAL" clId="{265C6144-F31D-4DEE-8387-5D3A3649B01C}" dt="2020-06-15T08:33:21.785" v="1485" actId="478"/>
          <ac:picMkLst>
            <pc:docMk/>
            <pc:sldMk cId="429308741" sldId="271"/>
            <ac:picMk id="7174" creationId="{FBD8A1F3-67F9-422E-9F77-61ED057DE283}"/>
          </ac:picMkLst>
        </pc:picChg>
      </pc:sldChg>
      <pc:sldChg chg="addSp delSp modSp add mod setBg">
        <pc:chgData name="Mr Porter" userId="caeb4aa7-6afb-46a3-a995-19b0c182e2ba" providerId="ADAL" clId="{265C6144-F31D-4DEE-8387-5D3A3649B01C}" dt="2020-06-15T08:34:51.857" v="1635" actId="20577"/>
        <pc:sldMkLst>
          <pc:docMk/>
          <pc:sldMk cId="4094261621" sldId="272"/>
        </pc:sldMkLst>
        <pc:spChg chg="mod">
          <ac:chgData name="Mr Porter" userId="caeb4aa7-6afb-46a3-a995-19b0c182e2ba" providerId="ADAL" clId="{265C6144-F31D-4DEE-8387-5D3A3649B01C}" dt="2020-06-15T08:34:51.857" v="1635" actId="20577"/>
          <ac:spMkLst>
            <pc:docMk/>
            <pc:sldMk cId="4094261621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34:27.535" v="1611" actId="26606"/>
          <ac:spMkLst>
            <pc:docMk/>
            <pc:sldMk cId="4094261621" sldId="272"/>
            <ac:spMk id="4" creationId="{00000000-0000-0000-0000-000000000000}"/>
          </ac:spMkLst>
        </pc:spChg>
        <pc:spChg chg="add">
          <ac:chgData name="Mr Porter" userId="caeb4aa7-6afb-46a3-a995-19b0c182e2ba" providerId="ADAL" clId="{265C6144-F31D-4DEE-8387-5D3A3649B01C}" dt="2020-06-15T08:34:27.535" v="1611" actId="26606"/>
          <ac:spMkLst>
            <pc:docMk/>
            <pc:sldMk cId="4094261621" sldId="272"/>
            <ac:spMk id="10" creationId="{57D175FC-84CC-4D12-A5E2-FA27D934E9CE}"/>
          </ac:spMkLst>
        </pc:spChg>
        <pc:picChg chg="add mod ord">
          <ac:chgData name="Mr Porter" userId="caeb4aa7-6afb-46a3-a995-19b0c182e2ba" providerId="ADAL" clId="{265C6144-F31D-4DEE-8387-5D3A3649B01C}" dt="2020-06-15T08:34:27.535" v="1611" actId="26606"/>
          <ac:picMkLst>
            <pc:docMk/>
            <pc:sldMk cId="4094261621" sldId="272"/>
            <ac:picMk id="5" creationId="{2BF16B3D-7295-4AC3-A511-FF82FD8940AB}"/>
          </ac:picMkLst>
        </pc:picChg>
        <pc:picChg chg="del">
          <ac:chgData name="Mr Porter" userId="caeb4aa7-6afb-46a3-a995-19b0c182e2ba" providerId="ADAL" clId="{265C6144-F31D-4DEE-8387-5D3A3649B01C}" dt="2020-06-15T08:33:48.141" v="1512" actId="478"/>
          <ac:picMkLst>
            <pc:docMk/>
            <pc:sldMk cId="4094261621" sldId="272"/>
            <ac:picMk id="7" creationId="{6BA63A48-FBD7-4950-89AF-5DD6609E40A0}"/>
          </ac:picMkLst>
        </pc:picChg>
        <pc:cxnChg chg="add">
          <ac:chgData name="Mr Porter" userId="caeb4aa7-6afb-46a3-a995-19b0c182e2ba" providerId="ADAL" clId="{265C6144-F31D-4DEE-8387-5D3A3649B01C}" dt="2020-06-15T08:34:27.535" v="1611" actId="26606"/>
          <ac:cxnSpMkLst>
            <pc:docMk/>
            <pc:sldMk cId="4094261621" sldId="272"/>
            <ac:cxnSpMk id="12" creationId="{8AC38328-2D50-4DDB-BD20-28DE12E4996E}"/>
          </ac:cxnSpMkLst>
        </pc:cxnChg>
      </pc:sldChg>
      <pc:sldChg chg="addSp delSp modSp add mod setBg delDesignElem">
        <pc:chgData name="Mr Porter" userId="caeb4aa7-6afb-46a3-a995-19b0c182e2ba" providerId="ADAL" clId="{265C6144-F31D-4DEE-8387-5D3A3649B01C}" dt="2020-06-15T08:35:14.989" v="1702" actId="26606"/>
        <pc:sldMkLst>
          <pc:docMk/>
          <pc:sldMk cId="2375677184" sldId="273"/>
        </pc:sldMkLst>
        <pc:spChg chg="mod">
          <ac:chgData name="Mr Porter" userId="caeb4aa7-6afb-46a3-a995-19b0c182e2ba" providerId="ADAL" clId="{265C6144-F31D-4DEE-8387-5D3A3649B01C}" dt="2020-06-15T08:35:05.691" v="1700" actId="20577"/>
          <ac:spMkLst>
            <pc:docMk/>
            <pc:sldMk cId="2375677184" sldId="273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34:48.728" v="1634" actId="20577"/>
          <ac:spMkLst>
            <pc:docMk/>
            <pc:sldMk cId="2375677184" sldId="273"/>
            <ac:spMk id="4" creationId="{00000000-0000-0000-0000-000000000000}"/>
          </ac:spMkLst>
        </pc:spChg>
        <pc:spChg chg="add">
          <ac:chgData name="Mr Porter" userId="caeb4aa7-6afb-46a3-a995-19b0c182e2ba" providerId="ADAL" clId="{265C6144-F31D-4DEE-8387-5D3A3649B01C}" dt="2020-06-15T08:35:14.989" v="1702" actId="26606"/>
          <ac:spMkLst>
            <pc:docMk/>
            <pc:sldMk cId="2375677184" sldId="273"/>
            <ac:spMk id="9" creationId="{57D175FC-84CC-4D12-A5E2-FA27D934E9CE}"/>
          </ac:spMkLst>
        </pc:spChg>
        <pc:spChg chg="del">
          <ac:chgData name="Mr Porter" userId="caeb4aa7-6afb-46a3-a995-19b0c182e2ba" providerId="ADAL" clId="{265C6144-F31D-4DEE-8387-5D3A3649B01C}" dt="2020-06-15T08:34:31.792" v="1613"/>
          <ac:spMkLst>
            <pc:docMk/>
            <pc:sldMk cId="2375677184" sldId="273"/>
            <ac:spMk id="10" creationId="{57D175FC-84CC-4D12-A5E2-FA27D934E9CE}"/>
          </ac:spMkLst>
        </pc:spChg>
        <pc:picChg chg="del">
          <ac:chgData name="Mr Porter" userId="caeb4aa7-6afb-46a3-a995-19b0c182e2ba" providerId="ADAL" clId="{265C6144-F31D-4DEE-8387-5D3A3649B01C}" dt="2020-06-15T08:34:33.762" v="1614" actId="478"/>
          <ac:picMkLst>
            <pc:docMk/>
            <pc:sldMk cId="2375677184" sldId="273"/>
            <ac:picMk id="5" creationId="{2BF16B3D-7295-4AC3-A511-FF82FD8940AB}"/>
          </ac:picMkLst>
        </pc:picChg>
        <pc:picChg chg="add mod ord">
          <ac:chgData name="Mr Porter" userId="caeb4aa7-6afb-46a3-a995-19b0c182e2ba" providerId="ADAL" clId="{265C6144-F31D-4DEE-8387-5D3A3649B01C}" dt="2020-06-15T08:35:14.989" v="1702" actId="26606"/>
          <ac:picMkLst>
            <pc:docMk/>
            <pc:sldMk cId="2375677184" sldId="273"/>
            <ac:picMk id="7" creationId="{A74B1323-F7BB-4E23-8B0B-66EB324744B5}"/>
          </ac:picMkLst>
        </pc:picChg>
        <pc:cxnChg chg="del">
          <ac:chgData name="Mr Porter" userId="caeb4aa7-6afb-46a3-a995-19b0c182e2ba" providerId="ADAL" clId="{265C6144-F31D-4DEE-8387-5D3A3649B01C}" dt="2020-06-15T08:34:31.792" v="1613"/>
          <ac:cxnSpMkLst>
            <pc:docMk/>
            <pc:sldMk cId="2375677184" sldId="273"/>
            <ac:cxnSpMk id="12" creationId="{8AC38328-2D50-4DDB-BD20-28DE12E4996E}"/>
          </ac:cxnSpMkLst>
        </pc:cxnChg>
        <pc:cxnChg chg="add">
          <ac:chgData name="Mr Porter" userId="caeb4aa7-6afb-46a3-a995-19b0c182e2ba" providerId="ADAL" clId="{265C6144-F31D-4DEE-8387-5D3A3649B01C}" dt="2020-06-15T08:35:14.989" v="1702" actId="26606"/>
          <ac:cxnSpMkLst>
            <pc:docMk/>
            <pc:sldMk cId="2375677184" sldId="273"/>
            <ac:cxnSpMk id="14" creationId="{8AC38328-2D50-4DDB-BD20-28DE12E4996E}"/>
          </ac:cxnSpMkLst>
        </pc:cxnChg>
      </pc:sldChg>
      <pc:sldChg chg="addSp modSp add mod setBg">
        <pc:chgData name="Mr Porter" userId="caeb4aa7-6afb-46a3-a995-19b0c182e2ba" providerId="ADAL" clId="{265C6144-F31D-4DEE-8387-5D3A3649B01C}" dt="2020-06-15T08:35:56.111" v="1834" actId="26606"/>
        <pc:sldMkLst>
          <pc:docMk/>
          <pc:sldMk cId="2287866115" sldId="274"/>
        </pc:sldMkLst>
        <pc:spChg chg="mod">
          <ac:chgData name="Mr Porter" userId="caeb4aa7-6afb-46a3-a995-19b0c182e2ba" providerId="ADAL" clId="{265C6144-F31D-4DEE-8387-5D3A3649B01C}" dt="2020-06-15T08:35:41.176" v="1832" actId="20577"/>
          <ac:spMkLst>
            <pc:docMk/>
            <pc:sldMk cId="2287866115" sldId="274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35:21.779" v="1710" actId="20577"/>
          <ac:spMkLst>
            <pc:docMk/>
            <pc:sldMk cId="2287866115" sldId="274"/>
            <ac:spMk id="4" creationId="{00000000-0000-0000-0000-000000000000}"/>
          </ac:spMkLst>
        </pc:spChg>
        <pc:spChg chg="add">
          <ac:chgData name="Mr Porter" userId="caeb4aa7-6afb-46a3-a995-19b0c182e2ba" providerId="ADAL" clId="{265C6144-F31D-4DEE-8387-5D3A3649B01C}" dt="2020-06-15T08:35:56.111" v="1834" actId="26606"/>
          <ac:spMkLst>
            <pc:docMk/>
            <pc:sldMk cId="2287866115" sldId="274"/>
            <ac:spMk id="10" creationId="{57D175FC-84CC-4D12-A5E2-FA27D934E9CE}"/>
          </ac:spMkLst>
        </pc:spChg>
        <pc:picChg chg="add mod ord">
          <ac:chgData name="Mr Porter" userId="caeb4aa7-6afb-46a3-a995-19b0c182e2ba" providerId="ADAL" clId="{265C6144-F31D-4DEE-8387-5D3A3649B01C}" dt="2020-06-15T08:35:56.111" v="1834" actId="26606"/>
          <ac:picMkLst>
            <pc:docMk/>
            <pc:sldMk cId="2287866115" sldId="274"/>
            <ac:picMk id="5" creationId="{F2F356B9-9E16-4B68-BCA4-4C401E7829DD}"/>
          </ac:picMkLst>
        </pc:picChg>
        <pc:cxnChg chg="add">
          <ac:chgData name="Mr Porter" userId="caeb4aa7-6afb-46a3-a995-19b0c182e2ba" providerId="ADAL" clId="{265C6144-F31D-4DEE-8387-5D3A3649B01C}" dt="2020-06-15T08:35:56.111" v="1834" actId="26606"/>
          <ac:cxnSpMkLst>
            <pc:docMk/>
            <pc:sldMk cId="2287866115" sldId="274"/>
            <ac:cxnSpMk id="12" creationId="{8AC38328-2D50-4DDB-BD20-28DE12E4996E}"/>
          </ac:cxnSpMkLst>
        </pc:cxnChg>
      </pc:sldChg>
      <pc:sldChg chg="addSp modSp add mod">
        <pc:chgData name="Mr Porter" userId="caeb4aa7-6afb-46a3-a995-19b0c182e2ba" providerId="ADAL" clId="{265C6144-F31D-4DEE-8387-5D3A3649B01C}" dt="2020-06-15T08:37:12.976" v="1886" actId="1076"/>
        <pc:sldMkLst>
          <pc:docMk/>
          <pc:sldMk cId="2096304689" sldId="275"/>
        </pc:sldMkLst>
        <pc:spChg chg="mod">
          <ac:chgData name="Mr Porter" userId="caeb4aa7-6afb-46a3-a995-19b0c182e2ba" providerId="ADAL" clId="{265C6144-F31D-4DEE-8387-5D3A3649B01C}" dt="2020-06-15T08:36:10.448" v="1883" actId="20577"/>
          <ac:spMkLst>
            <pc:docMk/>
            <pc:sldMk cId="2096304689" sldId="275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36:02.713" v="1845" actId="20577"/>
          <ac:spMkLst>
            <pc:docMk/>
            <pc:sldMk cId="2096304689" sldId="275"/>
            <ac:spMk id="4" creationId="{00000000-0000-0000-0000-000000000000}"/>
          </ac:spMkLst>
        </pc:spChg>
        <pc:picChg chg="add mod">
          <ac:chgData name="Mr Porter" userId="caeb4aa7-6afb-46a3-a995-19b0c182e2ba" providerId="ADAL" clId="{265C6144-F31D-4DEE-8387-5D3A3649B01C}" dt="2020-06-15T08:37:12.976" v="1886" actId="1076"/>
          <ac:picMkLst>
            <pc:docMk/>
            <pc:sldMk cId="2096304689" sldId="275"/>
            <ac:picMk id="13314" creationId="{E40CF383-DCA3-4544-AB70-A36D90532E8B}"/>
          </ac:picMkLst>
        </pc:picChg>
      </pc:sldChg>
      <pc:sldChg chg="addSp delSp modSp add mod setBg">
        <pc:chgData name="Mr Porter" userId="caeb4aa7-6afb-46a3-a995-19b0c182e2ba" providerId="ADAL" clId="{265C6144-F31D-4DEE-8387-5D3A3649B01C}" dt="2020-06-15T08:38:12.398" v="1965" actId="18131"/>
        <pc:sldMkLst>
          <pc:docMk/>
          <pc:sldMk cId="1621921750" sldId="276"/>
        </pc:sldMkLst>
        <pc:spChg chg="mod">
          <ac:chgData name="Mr Porter" userId="caeb4aa7-6afb-46a3-a995-19b0c182e2ba" providerId="ADAL" clId="{265C6144-F31D-4DEE-8387-5D3A3649B01C}" dt="2020-06-15T08:38:08.784" v="1964" actId="26606"/>
          <ac:spMkLst>
            <pc:docMk/>
            <pc:sldMk cId="1621921750" sldId="276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38:08.784" v="1964" actId="26606"/>
          <ac:spMkLst>
            <pc:docMk/>
            <pc:sldMk cId="1621921750" sldId="276"/>
            <ac:spMk id="4" creationId="{00000000-0000-0000-0000-000000000000}"/>
          </ac:spMkLst>
        </pc:spChg>
        <pc:spChg chg="add del">
          <ac:chgData name="Mr Porter" userId="caeb4aa7-6afb-46a3-a995-19b0c182e2ba" providerId="ADAL" clId="{265C6144-F31D-4DEE-8387-5D3A3649B01C}" dt="2020-06-15T08:38:05.033" v="1961" actId="26606"/>
          <ac:spMkLst>
            <pc:docMk/>
            <pc:sldMk cId="1621921750" sldId="276"/>
            <ac:spMk id="10" creationId="{57D175FC-84CC-4D12-A5E2-FA27D934E9CE}"/>
          </ac:spMkLst>
        </pc:spChg>
        <pc:spChg chg="add del">
          <ac:chgData name="Mr Porter" userId="caeb4aa7-6afb-46a3-a995-19b0c182e2ba" providerId="ADAL" clId="{265C6144-F31D-4DEE-8387-5D3A3649B01C}" dt="2020-06-15T08:38:08.784" v="1963" actId="26606"/>
          <ac:spMkLst>
            <pc:docMk/>
            <pc:sldMk cId="1621921750" sldId="276"/>
            <ac:spMk id="15" creationId="{8CD2B798-7994-4548-A2BE-4AEF9C1A5FAE}"/>
          </ac:spMkLst>
        </pc:spChg>
        <pc:spChg chg="add del">
          <ac:chgData name="Mr Porter" userId="caeb4aa7-6afb-46a3-a995-19b0c182e2ba" providerId="ADAL" clId="{265C6144-F31D-4DEE-8387-5D3A3649B01C}" dt="2020-06-15T08:38:08.784" v="1963" actId="26606"/>
          <ac:spMkLst>
            <pc:docMk/>
            <pc:sldMk cId="1621921750" sldId="276"/>
            <ac:spMk id="16" creationId="{B2F63790-02BE-4D55-ABCA-10CAD6091A39}"/>
          </ac:spMkLst>
        </pc:spChg>
        <pc:spChg chg="add del">
          <ac:chgData name="Mr Porter" userId="caeb4aa7-6afb-46a3-a995-19b0c182e2ba" providerId="ADAL" clId="{265C6144-F31D-4DEE-8387-5D3A3649B01C}" dt="2020-06-15T08:38:08.784" v="1963" actId="26606"/>
          <ac:spMkLst>
            <pc:docMk/>
            <pc:sldMk cId="1621921750" sldId="276"/>
            <ac:spMk id="17" creationId="{E6162320-3B67-42BB-AF9D-939326E6489E}"/>
          </ac:spMkLst>
        </pc:spChg>
        <pc:picChg chg="add mod ord modCrop">
          <ac:chgData name="Mr Porter" userId="caeb4aa7-6afb-46a3-a995-19b0c182e2ba" providerId="ADAL" clId="{265C6144-F31D-4DEE-8387-5D3A3649B01C}" dt="2020-06-15T08:38:12.398" v="1965" actId="18131"/>
          <ac:picMkLst>
            <pc:docMk/>
            <pc:sldMk cId="1621921750" sldId="276"/>
            <ac:picMk id="5" creationId="{02C87176-EB7F-4CF0-BACC-6268B6F28E19}"/>
          </ac:picMkLst>
        </pc:picChg>
        <pc:cxnChg chg="add del">
          <ac:chgData name="Mr Porter" userId="caeb4aa7-6afb-46a3-a995-19b0c182e2ba" providerId="ADAL" clId="{265C6144-F31D-4DEE-8387-5D3A3649B01C}" dt="2020-06-15T08:38:05.033" v="1961" actId="26606"/>
          <ac:cxnSpMkLst>
            <pc:docMk/>
            <pc:sldMk cId="1621921750" sldId="276"/>
            <ac:cxnSpMk id="12" creationId="{8AC38328-2D50-4DDB-BD20-28DE12E4996E}"/>
          </ac:cxnSpMkLst>
        </pc:cxnChg>
        <pc:cxnChg chg="add del">
          <ac:chgData name="Mr Porter" userId="caeb4aa7-6afb-46a3-a995-19b0c182e2ba" providerId="ADAL" clId="{265C6144-F31D-4DEE-8387-5D3A3649B01C}" dt="2020-06-15T08:38:08.784" v="1963" actId="26606"/>
          <ac:cxnSpMkLst>
            <pc:docMk/>
            <pc:sldMk cId="1621921750" sldId="276"/>
            <ac:cxnSpMk id="14" creationId="{6722E143-84C1-4F95-937C-78B92D2811CF}"/>
          </ac:cxnSpMkLst>
        </pc:cxnChg>
        <pc:cxnChg chg="add del">
          <ac:chgData name="Mr Porter" userId="caeb4aa7-6afb-46a3-a995-19b0c182e2ba" providerId="ADAL" clId="{265C6144-F31D-4DEE-8387-5D3A3649B01C}" dt="2020-06-15T08:38:08.784" v="1963" actId="26606"/>
          <ac:cxnSpMkLst>
            <pc:docMk/>
            <pc:sldMk cId="1621921750" sldId="276"/>
            <ac:cxnSpMk id="18" creationId="{B25F28BA-1F8F-4067-9CFA-0DBF0C7AF2A4}"/>
          </ac:cxnSpMkLst>
        </pc:cxnChg>
      </pc:sldChg>
      <pc:sldChg chg="addSp modSp add mod setBg">
        <pc:chgData name="Mr Porter" userId="caeb4aa7-6afb-46a3-a995-19b0c182e2ba" providerId="ADAL" clId="{265C6144-F31D-4DEE-8387-5D3A3649B01C}" dt="2020-06-15T08:38:44.981" v="2077" actId="26606"/>
        <pc:sldMkLst>
          <pc:docMk/>
          <pc:sldMk cId="37327559" sldId="277"/>
        </pc:sldMkLst>
        <pc:spChg chg="mod">
          <ac:chgData name="Mr Porter" userId="caeb4aa7-6afb-46a3-a995-19b0c182e2ba" providerId="ADAL" clId="{265C6144-F31D-4DEE-8387-5D3A3649B01C}" dt="2020-06-15T08:38:39.473" v="2075" actId="20577"/>
          <ac:spMkLst>
            <pc:docMk/>
            <pc:sldMk cId="37327559" sldId="277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38:19.112" v="1974" actId="20577"/>
          <ac:spMkLst>
            <pc:docMk/>
            <pc:sldMk cId="37327559" sldId="277"/>
            <ac:spMk id="4" creationId="{00000000-0000-0000-0000-000000000000}"/>
          </ac:spMkLst>
        </pc:spChg>
        <pc:spChg chg="add">
          <ac:chgData name="Mr Porter" userId="caeb4aa7-6afb-46a3-a995-19b0c182e2ba" providerId="ADAL" clId="{265C6144-F31D-4DEE-8387-5D3A3649B01C}" dt="2020-06-15T08:38:44.981" v="2077" actId="26606"/>
          <ac:spMkLst>
            <pc:docMk/>
            <pc:sldMk cId="37327559" sldId="277"/>
            <ac:spMk id="10" creationId="{57D175FC-84CC-4D12-A5E2-FA27D934E9CE}"/>
          </ac:spMkLst>
        </pc:spChg>
        <pc:picChg chg="add mod ord">
          <ac:chgData name="Mr Porter" userId="caeb4aa7-6afb-46a3-a995-19b0c182e2ba" providerId="ADAL" clId="{265C6144-F31D-4DEE-8387-5D3A3649B01C}" dt="2020-06-15T08:38:44.981" v="2077" actId="26606"/>
          <ac:picMkLst>
            <pc:docMk/>
            <pc:sldMk cId="37327559" sldId="277"/>
            <ac:picMk id="5" creationId="{2F19FAE5-57B3-4574-BE45-CC3956DD0153}"/>
          </ac:picMkLst>
        </pc:picChg>
        <pc:cxnChg chg="add">
          <ac:chgData name="Mr Porter" userId="caeb4aa7-6afb-46a3-a995-19b0c182e2ba" providerId="ADAL" clId="{265C6144-F31D-4DEE-8387-5D3A3649B01C}" dt="2020-06-15T08:38:44.981" v="2077" actId="26606"/>
          <ac:cxnSpMkLst>
            <pc:docMk/>
            <pc:sldMk cId="37327559" sldId="277"/>
            <ac:cxnSpMk id="12" creationId="{8AC38328-2D50-4DDB-BD20-28DE12E4996E}"/>
          </ac:cxnSpMkLst>
        </pc:cxnChg>
      </pc:sldChg>
      <pc:sldChg chg="addSp delSp modSp add mod setBg">
        <pc:chgData name="Mr Porter" userId="caeb4aa7-6afb-46a3-a995-19b0c182e2ba" providerId="ADAL" clId="{265C6144-F31D-4DEE-8387-5D3A3649B01C}" dt="2020-06-15T08:40:59.666" v="2136" actId="255"/>
        <pc:sldMkLst>
          <pc:docMk/>
          <pc:sldMk cId="1104124334" sldId="278"/>
        </pc:sldMkLst>
        <pc:spChg chg="del">
          <ac:chgData name="Mr Porter" userId="caeb4aa7-6afb-46a3-a995-19b0c182e2ba" providerId="ADAL" clId="{265C6144-F31D-4DEE-8387-5D3A3649B01C}" dt="2020-06-15T08:39:02.769" v="2103" actId="478"/>
          <ac:spMkLst>
            <pc:docMk/>
            <pc:sldMk cId="1104124334" sldId="278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39:30.204" v="2114" actId="26606"/>
          <ac:spMkLst>
            <pc:docMk/>
            <pc:sldMk cId="1104124334" sldId="278"/>
            <ac:spMk id="4" creationId="{00000000-0000-0000-0000-000000000000}"/>
          </ac:spMkLst>
        </pc:spChg>
        <pc:spChg chg="add del mod">
          <ac:chgData name="Mr Porter" userId="caeb4aa7-6afb-46a3-a995-19b0c182e2ba" providerId="ADAL" clId="{265C6144-F31D-4DEE-8387-5D3A3649B01C}" dt="2020-06-15T08:39:04.350" v="2104" actId="478"/>
          <ac:spMkLst>
            <pc:docMk/>
            <pc:sldMk cId="1104124334" sldId="278"/>
            <ac:spMk id="5" creationId="{853D3AE1-DAB8-47A7-ADAE-673CC9C26484}"/>
          </ac:spMkLst>
        </pc:spChg>
        <pc:spChg chg="add del">
          <ac:chgData name="Mr Porter" userId="caeb4aa7-6afb-46a3-a995-19b0c182e2ba" providerId="ADAL" clId="{265C6144-F31D-4DEE-8387-5D3A3649B01C}" dt="2020-06-15T08:39:27.997" v="2111" actId="26606"/>
          <ac:spMkLst>
            <pc:docMk/>
            <pc:sldMk cId="1104124334" sldId="278"/>
            <ac:spMk id="11" creationId="{3A8EC506-B1DA-46A1-B44D-774E68468E13}"/>
          </ac:spMkLst>
        </pc:spChg>
        <pc:spChg chg="add del">
          <ac:chgData name="Mr Porter" userId="caeb4aa7-6afb-46a3-a995-19b0c182e2ba" providerId="ADAL" clId="{265C6144-F31D-4DEE-8387-5D3A3649B01C}" dt="2020-06-15T08:39:27.997" v="2111" actId="26606"/>
          <ac:spMkLst>
            <pc:docMk/>
            <pc:sldMk cId="1104124334" sldId="278"/>
            <ac:spMk id="13" creationId="{BFF30785-305E-45D7-984F-5AA93D3CA561}"/>
          </ac:spMkLst>
        </pc:spChg>
        <pc:spChg chg="add del">
          <ac:chgData name="Mr Porter" userId="caeb4aa7-6afb-46a3-a995-19b0c182e2ba" providerId="ADAL" clId="{265C6144-F31D-4DEE-8387-5D3A3649B01C}" dt="2020-06-15T08:39:27.997" v="2111" actId="26606"/>
          <ac:spMkLst>
            <pc:docMk/>
            <pc:sldMk cId="1104124334" sldId="278"/>
            <ac:spMk id="17" creationId="{C6D18C07-B1F9-42F0-8956-B88FC37A674C}"/>
          </ac:spMkLst>
        </pc:spChg>
        <pc:spChg chg="add del">
          <ac:chgData name="Mr Porter" userId="caeb4aa7-6afb-46a3-a995-19b0c182e2ba" providerId="ADAL" clId="{265C6144-F31D-4DEE-8387-5D3A3649B01C}" dt="2020-06-15T08:39:30.173" v="2113" actId="26606"/>
          <ac:spMkLst>
            <pc:docMk/>
            <pc:sldMk cId="1104124334" sldId="278"/>
            <ac:spMk id="20" creationId="{3A8EC506-B1DA-46A1-B44D-774E68468E13}"/>
          </ac:spMkLst>
        </pc:spChg>
        <pc:spChg chg="add del">
          <ac:chgData name="Mr Porter" userId="caeb4aa7-6afb-46a3-a995-19b0c182e2ba" providerId="ADAL" clId="{265C6144-F31D-4DEE-8387-5D3A3649B01C}" dt="2020-06-15T08:39:30.173" v="2113" actId="26606"/>
          <ac:spMkLst>
            <pc:docMk/>
            <pc:sldMk cId="1104124334" sldId="278"/>
            <ac:spMk id="21" creationId="{BFF30785-305E-45D7-984F-5AA93D3CA561}"/>
          </ac:spMkLst>
        </pc:spChg>
        <pc:spChg chg="add del">
          <ac:chgData name="Mr Porter" userId="caeb4aa7-6afb-46a3-a995-19b0c182e2ba" providerId="ADAL" clId="{265C6144-F31D-4DEE-8387-5D3A3649B01C}" dt="2020-06-15T08:39:30.173" v="2113" actId="26606"/>
          <ac:spMkLst>
            <pc:docMk/>
            <pc:sldMk cId="1104124334" sldId="278"/>
            <ac:spMk id="23" creationId="{CA73784B-AC76-4BAD-93AF-C72D0EDFD715}"/>
          </ac:spMkLst>
        </pc:spChg>
        <pc:spChg chg="add">
          <ac:chgData name="Mr Porter" userId="caeb4aa7-6afb-46a3-a995-19b0c182e2ba" providerId="ADAL" clId="{265C6144-F31D-4DEE-8387-5D3A3649B01C}" dt="2020-06-15T08:39:30.204" v="2114" actId="26606"/>
          <ac:spMkLst>
            <pc:docMk/>
            <pc:sldMk cId="1104124334" sldId="278"/>
            <ac:spMk id="25" creationId="{3A8EC506-B1DA-46A1-B44D-774E68468E13}"/>
          </ac:spMkLst>
        </pc:spChg>
        <pc:spChg chg="add">
          <ac:chgData name="Mr Porter" userId="caeb4aa7-6afb-46a3-a995-19b0c182e2ba" providerId="ADAL" clId="{265C6144-F31D-4DEE-8387-5D3A3649B01C}" dt="2020-06-15T08:39:30.204" v="2114" actId="26606"/>
          <ac:spMkLst>
            <pc:docMk/>
            <pc:sldMk cId="1104124334" sldId="278"/>
            <ac:spMk id="26" creationId="{BFF30785-305E-45D7-984F-5AA93D3CA561}"/>
          </ac:spMkLst>
        </pc:spChg>
        <pc:spChg chg="add">
          <ac:chgData name="Mr Porter" userId="caeb4aa7-6afb-46a3-a995-19b0c182e2ba" providerId="ADAL" clId="{265C6144-F31D-4DEE-8387-5D3A3649B01C}" dt="2020-06-15T08:39:30.204" v="2114" actId="26606"/>
          <ac:spMkLst>
            <pc:docMk/>
            <pc:sldMk cId="1104124334" sldId="278"/>
            <ac:spMk id="28" creationId="{CA73784B-AC76-4BAD-93AF-C72D0EDFD715}"/>
          </ac:spMkLst>
        </pc:spChg>
        <pc:graphicFrameChg chg="add mod modGraphic">
          <ac:chgData name="Mr Porter" userId="caeb4aa7-6afb-46a3-a995-19b0c182e2ba" providerId="ADAL" clId="{265C6144-F31D-4DEE-8387-5D3A3649B01C}" dt="2020-06-15T08:40:59.666" v="2136" actId="255"/>
          <ac:graphicFrameMkLst>
            <pc:docMk/>
            <pc:sldMk cId="1104124334" sldId="278"/>
            <ac:graphicFrameMk id="6" creationId="{92773D75-225E-4055-9AD2-2713E9F316B9}"/>
          </ac:graphicFrameMkLst>
        </pc:graphicFrameChg>
        <pc:graphicFrameChg chg="add del mod">
          <ac:chgData name="Mr Porter" userId="caeb4aa7-6afb-46a3-a995-19b0c182e2ba" providerId="ADAL" clId="{265C6144-F31D-4DEE-8387-5D3A3649B01C}" dt="2020-06-15T08:39:38.228" v="2116"/>
          <ac:graphicFrameMkLst>
            <pc:docMk/>
            <pc:sldMk cId="1104124334" sldId="278"/>
            <ac:graphicFrameMk id="24" creationId="{9DF49D00-4868-46A7-BC0F-019E3FBE7885}"/>
          </ac:graphicFrameMkLst>
        </pc:graphicFrameChg>
        <pc:cxnChg chg="add del">
          <ac:chgData name="Mr Porter" userId="caeb4aa7-6afb-46a3-a995-19b0c182e2ba" providerId="ADAL" clId="{265C6144-F31D-4DEE-8387-5D3A3649B01C}" dt="2020-06-15T08:39:27.997" v="2111" actId="26606"/>
          <ac:cxnSpMkLst>
            <pc:docMk/>
            <pc:sldMk cId="1104124334" sldId="278"/>
            <ac:cxnSpMk id="15" creationId="{15E01FA5-D766-43CA-A83D-E7CF3F04E96F}"/>
          </ac:cxnSpMkLst>
        </pc:cxnChg>
        <pc:cxnChg chg="add del">
          <ac:chgData name="Mr Porter" userId="caeb4aa7-6afb-46a3-a995-19b0c182e2ba" providerId="ADAL" clId="{265C6144-F31D-4DEE-8387-5D3A3649B01C}" dt="2020-06-15T08:39:30.173" v="2113" actId="26606"/>
          <ac:cxnSpMkLst>
            <pc:docMk/>
            <pc:sldMk cId="1104124334" sldId="278"/>
            <ac:cxnSpMk id="19" creationId="{811DCF04-0C7C-44FC-8246-FC8D736B1A71}"/>
          </ac:cxnSpMkLst>
        </pc:cxnChg>
        <pc:cxnChg chg="add del">
          <ac:chgData name="Mr Porter" userId="caeb4aa7-6afb-46a3-a995-19b0c182e2ba" providerId="ADAL" clId="{265C6144-F31D-4DEE-8387-5D3A3649B01C}" dt="2020-06-15T08:39:30.173" v="2113" actId="26606"/>
          <ac:cxnSpMkLst>
            <pc:docMk/>
            <pc:sldMk cId="1104124334" sldId="278"/>
            <ac:cxnSpMk id="22" creationId="{15E01FA5-D766-43CA-A83D-E7CF3F04E96F}"/>
          </ac:cxnSpMkLst>
        </pc:cxnChg>
        <pc:cxnChg chg="add">
          <ac:chgData name="Mr Porter" userId="caeb4aa7-6afb-46a3-a995-19b0c182e2ba" providerId="ADAL" clId="{265C6144-F31D-4DEE-8387-5D3A3649B01C}" dt="2020-06-15T08:39:30.204" v="2114" actId="26606"/>
          <ac:cxnSpMkLst>
            <pc:docMk/>
            <pc:sldMk cId="1104124334" sldId="278"/>
            <ac:cxnSpMk id="27" creationId="{15E01FA5-D766-43CA-A83D-E7CF3F04E96F}"/>
          </ac:cxnSpMkLst>
        </pc:cxnChg>
        <pc:cxnChg chg="add">
          <ac:chgData name="Mr Porter" userId="caeb4aa7-6afb-46a3-a995-19b0c182e2ba" providerId="ADAL" clId="{265C6144-F31D-4DEE-8387-5D3A3649B01C}" dt="2020-06-15T08:39:30.204" v="2114" actId="26606"/>
          <ac:cxnSpMkLst>
            <pc:docMk/>
            <pc:sldMk cId="1104124334" sldId="278"/>
            <ac:cxnSpMk id="29" creationId="{811DCF04-0C7C-44FC-8246-FC8D736B1A71}"/>
          </ac:cxnSpMkLst>
        </pc:cxnChg>
      </pc:sldChg>
      <pc:sldChg chg="addSp delSp modSp add mod setBg delDesignElem">
        <pc:chgData name="Mr Porter" userId="caeb4aa7-6afb-46a3-a995-19b0c182e2ba" providerId="ADAL" clId="{265C6144-F31D-4DEE-8387-5D3A3649B01C}" dt="2020-06-15T08:40:37.129" v="2130" actId="12385"/>
        <pc:sldMkLst>
          <pc:docMk/>
          <pc:sldMk cId="3005319" sldId="279"/>
        </pc:sldMkLst>
        <pc:spChg chg="mod">
          <ac:chgData name="Mr Porter" userId="caeb4aa7-6afb-46a3-a995-19b0c182e2ba" providerId="ADAL" clId="{265C6144-F31D-4DEE-8387-5D3A3649B01C}" dt="2020-06-15T08:39:43.855" v="2124" actId="20577"/>
          <ac:spMkLst>
            <pc:docMk/>
            <pc:sldMk cId="3005319" sldId="279"/>
            <ac:spMk id="4" creationId="{00000000-0000-0000-0000-000000000000}"/>
          </ac:spMkLst>
        </pc:spChg>
        <pc:spChg chg="add">
          <ac:chgData name="Mr Porter" userId="caeb4aa7-6afb-46a3-a995-19b0c182e2ba" providerId="ADAL" clId="{265C6144-F31D-4DEE-8387-5D3A3649B01C}" dt="2020-06-15T08:40:06.479" v="2129" actId="26606"/>
          <ac:spMkLst>
            <pc:docMk/>
            <pc:sldMk cId="3005319" sldId="279"/>
            <ac:spMk id="14" creationId="{3A8EC506-B1DA-46A1-B44D-774E68468E13}"/>
          </ac:spMkLst>
        </pc:spChg>
        <pc:spChg chg="add">
          <ac:chgData name="Mr Porter" userId="caeb4aa7-6afb-46a3-a995-19b0c182e2ba" providerId="ADAL" clId="{265C6144-F31D-4DEE-8387-5D3A3649B01C}" dt="2020-06-15T08:40:06.479" v="2129" actId="26606"/>
          <ac:spMkLst>
            <pc:docMk/>
            <pc:sldMk cId="3005319" sldId="279"/>
            <ac:spMk id="16" creationId="{BFF30785-305E-45D7-984F-5AA93D3CA561}"/>
          </ac:spMkLst>
        </pc:spChg>
        <pc:spChg chg="add">
          <ac:chgData name="Mr Porter" userId="caeb4aa7-6afb-46a3-a995-19b0c182e2ba" providerId="ADAL" clId="{265C6144-F31D-4DEE-8387-5D3A3649B01C}" dt="2020-06-15T08:40:06.479" v="2129" actId="26606"/>
          <ac:spMkLst>
            <pc:docMk/>
            <pc:sldMk cId="3005319" sldId="279"/>
            <ac:spMk id="20" creationId="{CA73784B-AC76-4BAD-93AF-C72D0EDFD715}"/>
          </ac:spMkLst>
        </pc:spChg>
        <pc:spChg chg="del">
          <ac:chgData name="Mr Porter" userId="caeb4aa7-6afb-46a3-a995-19b0c182e2ba" providerId="ADAL" clId="{265C6144-F31D-4DEE-8387-5D3A3649B01C}" dt="2020-06-15T08:39:40.148" v="2118"/>
          <ac:spMkLst>
            <pc:docMk/>
            <pc:sldMk cId="3005319" sldId="279"/>
            <ac:spMk id="25" creationId="{3A8EC506-B1DA-46A1-B44D-774E68468E13}"/>
          </ac:spMkLst>
        </pc:spChg>
        <pc:spChg chg="del">
          <ac:chgData name="Mr Porter" userId="caeb4aa7-6afb-46a3-a995-19b0c182e2ba" providerId="ADAL" clId="{265C6144-F31D-4DEE-8387-5D3A3649B01C}" dt="2020-06-15T08:39:40.148" v="2118"/>
          <ac:spMkLst>
            <pc:docMk/>
            <pc:sldMk cId="3005319" sldId="279"/>
            <ac:spMk id="26" creationId="{BFF30785-305E-45D7-984F-5AA93D3CA561}"/>
          </ac:spMkLst>
        </pc:spChg>
        <pc:spChg chg="del">
          <ac:chgData name="Mr Porter" userId="caeb4aa7-6afb-46a3-a995-19b0c182e2ba" providerId="ADAL" clId="{265C6144-F31D-4DEE-8387-5D3A3649B01C}" dt="2020-06-15T08:39:40.148" v="2118"/>
          <ac:spMkLst>
            <pc:docMk/>
            <pc:sldMk cId="3005319" sldId="279"/>
            <ac:spMk id="28" creationId="{CA73784B-AC76-4BAD-93AF-C72D0EDFD715}"/>
          </ac:spMkLst>
        </pc:spChg>
        <pc:graphicFrameChg chg="del">
          <ac:chgData name="Mr Porter" userId="caeb4aa7-6afb-46a3-a995-19b0c182e2ba" providerId="ADAL" clId="{265C6144-F31D-4DEE-8387-5D3A3649B01C}" dt="2020-06-15T08:39:47.200" v="2125" actId="478"/>
          <ac:graphicFrameMkLst>
            <pc:docMk/>
            <pc:sldMk cId="3005319" sldId="279"/>
            <ac:graphicFrameMk id="6" creationId="{92773D75-225E-4055-9AD2-2713E9F316B9}"/>
          </ac:graphicFrameMkLst>
        </pc:graphicFrameChg>
        <pc:graphicFrameChg chg="add mod modGraphic">
          <ac:chgData name="Mr Porter" userId="caeb4aa7-6afb-46a3-a995-19b0c182e2ba" providerId="ADAL" clId="{265C6144-F31D-4DEE-8387-5D3A3649B01C}" dt="2020-06-15T08:40:37.129" v="2130" actId="12385"/>
          <ac:graphicFrameMkLst>
            <pc:docMk/>
            <pc:sldMk cId="3005319" sldId="279"/>
            <ac:graphicFrameMk id="9" creationId="{04EF3109-D02D-4422-B22D-DB406247F7A6}"/>
          </ac:graphicFrameMkLst>
        </pc:graphicFrameChg>
        <pc:cxnChg chg="add">
          <ac:chgData name="Mr Porter" userId="caeb4aa7-6afb-46a3-a995-19b0c182e2ba" providerId="ADAL" clId="{265C6144-F31D-4DEE-8387-5D3A3649B01C}" dt="2020-06-15T08:40:06.479" v="2129" actId="26606"/>
          <ac:cxnSpMkLst>
            <pc:docMk/>
            <pc:sldMk cId="3005319" sldId="279"/>
            <ac:cxnSpMk id="18" creationId="{15E01FA5-D766-43CA-A83D-E7CF3F04E96F}"/>
          </ac:cxnSpMkLst>
        </pc:cxnChg>
        <pc:cxnChg chg="add">
          <ac:chgData name="Mr Porter" userId="caeb4aa7-6afb-46a3-a995-19b0c182e2ba" providerId="ADAL" clId="{265C6144-F31D-4DEE-8387-5D3A3649B01C}" dt="2020-06-15T08:40:06.479" v="2129" actId="26606"/>
          <ac:cxnSpMkLst>
            <pc:docMk/>
            <pc:sldMk cId="3005319" sldId="279"/>
            <ac:cxnSpMk id="22" creationId="{811DCF04-0C7C-44FC-8246-FC8D736B1A71}"/>
          </ac:cxnSpMkLst>
        </pc:cxnChg>
        <pc:cxnChg chg="del">
          <ac:chgData name="Mr Porter" userId="caeb4aa7-6afb-46a3-a995-19b0c182e2ba" providerId="ADAL" clId="{265C6144-F31D-4DEE-8387-5D3A3649B01C}" dt="2020-06-15T08:39:40.148" v="2118"/>
          <ac:cxnSpMkLst>
            <pc:docMk/>
            <pc:sldMk cId="3005319" sldId="279"/>
            <ac:cxnSpMk id="27" creationId="{15E01FA5-D766-43CA-A83D-E7CF3F04E96F}"/>
          </ac:cxnSpMkLst>
        </pc:cxnChg>
        <pc:cxnChg chg="del">
          <ac:chgData name="Mr Porter" userId="caeb4aa7-6afb-46a3-a995-19b0c182e2ba" providerId="ADAL" clId="{265C6144-F31D-4DEE-8387-5D3A3649B01C}" dt="2020-06-15T08:39:40.148" v="2118"/>
          <ac:cxnSpMkLst>
            <pc:docMk/>
            <pc:sldMk cId="3005319" sldId="279"/>
            <ac:cxnSpMk id="29" creationId="{811DCF04-0C7C-44FC-8246-FC8D736B1A71}"/>
          </ac:cxnSpMkLst>
        </pc:cxnChg>
      </pc:sldChg>
      <pc:sldChg chg="add del">
        <pc:chgData name="Mr Porter" userId="caeb4aa7-6afb-46a3-a995-19b0c182e2ba" providerId="ADAL" clId="{265C6144-F31D-4DEE-8387-5D3A3649B01C}" dt="2020-06-15T08:39:07.664" v="2106" actId="47"/>
        <pc:sldMkLst>
          <pc:docMk/>
          <pc:sldMk cId="77818300" sldId="279"/>
        </pc:sldMkLst>
      </pc:sldChg>
      <pc:sldChg chg="add del">
        <pc:chgData name="Mr Porter" userId="caeb4aa7-6afb-46a3-a995-19b0c182e2ba" providerId="ADAL" clId="{265C6144-F31D-4DEE-8387-5D3A3649B01C}" dt="2020-06-15T08:39:08.573" v="2107" actId="47"/>
        <pc:sldMkLst>
          <pc:docMk/>
          <pc:sldMk cId="453538107" sldId="280"/>
        </pc:sldMkLst>
      </pc:sldChg>
      <pc:sldChg chg="addSp delSp modSp add mod setBg delDesignElem">
        <pc:chgData name="Mr Porter" userId="caeb4aa7-6afb-46a3-a995-19b0c182e2ba" providerId="ADAL" clId="{265C6144-F31D-4DEE-8387-5D3A3649B01C}" dt="2020-06-15T08:44:46.653" v="2442" actId="20577"/>
        <pc:sldMkLst>
          <pc:docMk/>
          <pc:sldMk cId="2188906726" sldId="280"/>
        </pc:sldMkLst>
        <pc:spChg chg="mod">
          <ac:chgData name="Mr Porter" userId="caeb4aa7-6afb-46a3-a995-19b0c182e2ba" providerId="ADAL" clId="{265C6144-F31D-4DEE-8387-5D3A3649B01C}" dt="2020-06-15T08:43:30.828" v="2387" actId="12"/>
          <ac:spMkLst>
            <pc:docMk/>
            <pc:sldMk cId="2188906726" sldId="280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41:15.822" v="2154" actId="20577"/>
          <ac:spMkLst>
            <pc:docMk/>
            <pc:sldMk cId="2188906726" sldId="280"/>
            <ac:spMk id="4" creationId="{00000000-0000-0000-0000-000000000000}"/>
          </ac:spMkLst>
        </pc:spChg>
        <pc:spChg chg="del">
          <ac:chgData name="Mr Porter" userId="caeb4aa7-6afb-46a3-a995-19b0c182e2ba" providerId="ADAL" clId="{265C6144-F31D-4DEE-8387-5D3A3649B01C}" dt="2020-06-15T08:41:10.408" v="2138"/>
          <ac:spMkLst>
            <pc:docMk/>
            <pc:sldMk cId="2188906726" sldId="280"/>
            <ac:spMk id="10" creationId="{57D175FC-84CC-4D12-A5E2-FA27D934E9CE}"/>
          </ac:spMkLst>
        </pc:spChg>
        <pc:spChg chg="add mod">
          <ac:chgData name="Mr Porter" userId="caeb4aa7-6afb-46a3-a995-19b0c182e2ba" providerId="ADAL" clId="{265C6144-F31D-4DEE-8387-5D3A3649B01C}" dt="2020-06-15T08:44:27.021" v="2418" actId="20577"/>
          <ac:spMkLst>
            <pc:docMk/>
            <pc:sldMk cId="2188906726" sldId="280"/>
            <ac:spMk id="16" creationId="{DD34B255-93BA-454E-8523-691491DC59F7}"/>
          </ac:spMkLst>
        </pc:spChg>
        <pc:spChg chg="add mod">
          <ac:chgData name="Mr Porter" userId="caeb4aa7-6afb-46a3-a995-19b0c182e2ba" providerId="ADAL" clId="{265C6144-F31D-4DEE-8387-5D3A3649B01C}" dt="2020-06-15T08:44:32.935" v="2424" actId="20577"/>
          <ac:spMkLst>
            <pc:docMk/>
            <pc:sldMk cId="2188906726" sldId="280"/>
            <ac:spMk id="17" creationId="{BA2580BB-6F29-4B8C-BFF8-674913A584C1}"/>
          </ac:spMkLst>
        </pc:spChg>
        <pc:spChg chg="add mod">
          <ac:chgData name="Mr Porter" userId="caeb4aa7-6afb-46a3-a995-19b0c182e2ba" providerId="ADAL" clId="{265C6144-F31D-4DEE-8387-5D3A3649B01C}" dt="2020-06-15T08:44:35.878" v="2428" actId="20577"/>
          <ac:spMkLst>
            <pc:docMk/>
            <pc:sldMk cId="2188906726" sldId="280"/>
            <ac:spMk id="18" creationId="{A4C10981-2846-4C73-A673-20A5760BB8C6}"/>
          </ac:spMkLst>
        </pc:spChg>
        <pc:spChg chg="add mod">
          <ac:chgData name="Mr Porter" userId="caeb4aa7-6afb-46a3-a995-19b0c182e2ba" providerId="ADAL" clId="{265C6144-F31D-4DEE-8387-5D3A3649B01C}" dt="2020-06-15T08:44:38.236" v="2432" actId="20577"/>
          <ac:spMkLst>
            <pc:docMk/>
            <pc:sldMk cId="2188906726" sldId="280"/>
            <ac:spMk id="19" creationId="{C49E5B24-F2A5-4EB9-AAE2-6B3FE84768E0}"/>
          </ac:spMkLst>
        </pc:spChg>
        <pc:spChg chg="add mod">
          <ac:chgData name="Mr Porter" userId="caeb4aa7-6afb-46a3-a995-19b0c182e2ba" providerId="ADAL" clId="{265C6144-F31D-4DEE-8387-5D3A3649B01C}" dt="2020-06-15T08:44:42.382" v="2436" actId="20577"/>
          <ac:spMkLst>
            <pc:docMk/>
            <pc:sldMk cId="2188906726" sldId="280"/>
            <ac:spMk id="20" creationId="{5D720C79-124B-4AC3-8E70-E6D43D9F4A93}"/>
          </ac:spMkLst>
        </pc:spChg>
        <pc:spChg chg="add mod">
          <ac:chgData name="Mr Porter" userId="caeb4aa7-6afb-46a3-a995-19b0c182e2ba" providerId="ADAL" clId="{265C6144-F31D-4DEE-8387-5D3A3649B01C}" dt="2020-06-15T08:44:44.543" v="2439" actId="20577"/>
          <ac:spMkLst>
            <pc:docMk/>
            <pc:sldMk cId="2188906726" sldId="280"/>
            <ac:spMk id="21" creationId="{0F68DFC3-2AE0-40DC-8C62-826074E1426A}"/>
          </ac:spMkLst>
        </pc:spChg>
        <pc:spChg chg="add mod">
          <ac:chgData name="Mr Porter" userId="caeb4aa7-6afb-46a3-a995-19b0c182e2ba" providerId="ADAL" clId="{265C6144-F31D-4DEE-8387-5D3A3649B01C}" dt="2020-06-15T08:44:46.653" v="2442" actId="20577"/>
          <ac:spMkLst>
            <pc:docMk/>
            <pc:sldMk cId="2188906726" sldId="280"/>
            <ac:spMk id="22" creationId="{7CC6F697-733C-406E-B0BD-A94DDD437520}"/>
          </ac:spMkLst>
        </pc:spChg>
        <pc:picChg chg="del">
          <ac:chgData name="Mr Porter" userId="caeb4aa7-6afb-46a3-a995-19b0c182e2ba" providerId="ADAL" clId="{265C6144-F31D-4DEE-8387-5D3A3649B01C}" dt="2020-06-15T08:41:13.066" v="2139" actId="478"/>
          <ac:picMkLst>
            <pc:docMk/>
            <pc:sldMk cId="2188906726" sldId="280"/>
            <ac:picMk id="5" creationId="{2F19FAE5-57B3-4574-BE45-CC3956DD0153}"/>
          </ac:picMkLst>
        </pc:picChg>
        <pc:picChg chg="add mod">
          <ac:chgData name="Mr Porter" userId="caeb4aa7-6afb-46a3-a995-19b0c182e2ba" providerId="ADAL" clId="{265C6144-F31D-4DEE-8387-5D3A3649B01C}" dt="2020-06-15T08:44:01.188" v="2403" actId="1076"/>
          <ac:picMkLst>
            <pc:docMk/>
            <pc:sldMk cId="2188906726" sldId="280"/>
            <ac:picMk id="7" creationId="{6A0D5531-8942-4B3F-B688-573752246140}"/>
          </ac:picMkLst>
        </pc:picChg>
        <pc:picChg chg="add mod">
          <ac:chgData name="Mr Porter" userId="caeb4aa7-6afb-46a3-a995-19b0c182e2ba" providerId="ADAL" clId="{265C6144-F31D-4DEE-8387-5D3A3649B01C}" dt="2020-06-15T08:44:02.282" v="2404" actId="1076"/>
          <ac:picMkLst>
            <pc:docMk/>
            <pc:sldMk cId="2188906726" sldId="280"/>
            <ac:picMk id="8" creationId="{FAC05DDC-FD15-417F-8441-F2268B934F13}"/>
          </ac:picMkLst>
        </pc:picChg>
        <pc:picChg chg="add mod">
          <ac:chgData name="Mr Porter" userId="caeb4aa7-6afb-46a3-a995-19b0c182e2ba" providerId="ADAL" clId="{265C6144-F31D-4DEE-8387-5D3A3649B01C}" dt="2020-06-15T08:44:06.690" v="2408" actId="1076"/>
          <ac:picMkLst>
            <pc:docMk/>
            <pc:sldMk cId="2188906726" sldId="280"/>
            <ac:picMk id="9" creationId="{174CB946-57A3-4378-8F00-9834F30EDBAE}"/>
          </ac:picMkLst>
        </pc:picChg>
        <pc:picChg chg="add mod">
          <ac:chgData name="Mr Porter" userId="caeb4aa7-6afb-46a3-a995-19b0c182e2ba" providerId="ADAL" clId="{265C6144-F31D-4DEE-8387-5D3A3649B01C}" dt="2020-06-15T08:44:08.161" v="2409" actId="1076"/>
          <ac:picMkLst>
            <pc:docMk/>
            <pc:sldMk cId="2188906726" sldId="280"/>
            <ac:picMk id="11" creationId="{CE7B0C13-484A-45A9-AB36-BDFD9EED917D}"/>
          </ac:picMkLst>
        </pc:picChg>
        <pc:picChg chg="add mod">
          <ac:chgData name="Mr Porter" userId="caeb4aa7-6afb-46a3-a995-19b0c182e2ba" providerId="ADAL" clId="{265C6144-F31D-4DEE-8387-5D3A3649B01C}" dt="2020-06-15T08:43:49.917" v="2396" actId="1076"/>
          <ac:picMkLst>
            <pc:docMk/>
            <pc:sldMk cId="2188906726" sldId="280"/>
            <ac:picMk id="13" creationId="{D6E9C12B-665C-43A9-A121-C3B54D46631D}"/>
          </ac:picMkLst>
        </pc:picChg>
        <pc:picChg chg="add mod">
          <ac:chgData name="Mr Porter" userId="caeb4aa7-6afb-46a3-a995-19b0c182e2ba" providerId="ADAL" clId="{265C6144-F31D-4DEE-8387-5D3A3649B01C}" dt="2020-06-15T08:43:52.218" v="2398" actId="14100"/>
          <ac:picMkLst>
            <pc:docMk/>
            <pc:sldMk cId="2188906726" sldId="280"/>
            <ac:picMk id="14" creationId="{DCA2A555-6D0F-4EB8-8D80-67A1E653167E}"/>
          </ac:picMkLst>
        </pc:picChg>
        <pc:picChg chg="add mod">
          <ac:chgData name="Mr Porter" userId="caeb4aa7-6afb-46a3-a995-19b0c182e2ba" providerId="ADAL" clId="{265C6144-F31D-4DEE-8387-5D3A3649B01C}" dt="2020-06-15T08:43:44.560" v="2392" actId="1076"/>
          <ac:picMkLst>
            <pc:docMk/>
            <pc:sldMk cId="2188906726" sldId="280"/>
            <ac:picMk id="15" creationId="{CB3B2ED4-9995-4460-A39D-C01D61901D59}"/>
          </ac:picMkLst>
        </pc:picChg>
        <pc:cxnChg chg="del">
          <ac:chgData name="Mr Porter" userId="caeb4aa7-6afb-46a3-a995-19b0c182e2ba" providerId="ADAL" clId="{265C6144-F31D-4DEE-8387-5D3A3649B01C}" dt="2020-06-15T08:41:10.408" v="2138"/>
          <ac:cxnSpMkLst>
            <pc:docMk/>
            <pc:sldMk cId="2188906726" sldId="280"/>
            <ac:cxnSpMk id="12" creationId="{8AC38328-2D50-4DDB-BD20-28DE12E4996E}"/>
          </ac:cxnSpMkLst>
        </pc:cxnChg>
      </pc:sldChg>
      <pc:sldChg chg="addSp delSp modSp add mod setBg delDesignElem">
        <pc:chgData name="Mr Porter" userId="caeb4aa7-6afb-46a3-a995-19b0c182e2ba" providerId="ADAL" clId="{265C6144-F31D-4DEE-8387-5D3A3649B01C}" dt="2020-06-15T08:45:37.743" v="2468" actId="26606"/>
        <pc:sldMkLst>
          <pc:docMk/>
          <pc:sldMk cId="430205854" sldId="281"/>
        </pc:sldMkLst>
        <pc:spChg chg="mod">
          <ac:chgData name="Mr Porter" userId="caeb4aa7-6afb-46a3-a995-19b0c182e2ba" providerId="ADAL" clId="{265C6144-F31D-4DEE-8387-5D3A3649B01C}" dt="2020-06-15T08:45:37.743" v="2468" actId="26606"/>
          <ac:spMkLst>
            <pc:docMk/>
            <pc:sldMk cId="430205854" sldId="281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45:37.743" v="2468" actId="26606"/>
          <ac:spMkLst>
            <pc:docMk/>
            <pc:sldMk cId="430205854" sldId="281"/>
            <ac:spMk id="4" creationId="{00000000-0000-0000-0000-000000000000}"/>
          </ac:spMkLst>
        </pc:spChg>
        <pc:spChg chg="del">
          <ac:chgData name="Mr Porter" userId="caeb4aa7-6afb-46a3-a995-19b0c182e2ba" providerId="ADAL" clId="{265C6144-F31D-4DEE-8387-5D3A3649B01C}" dt="2020-06-15T08:44:50.909" v="2444"/>
          <ac:spMkLst>
            <pc:docMk/>
            <pc:sldMk cId="430205854" sldId="281"/>
            <ac:spMk id="10" creationId="{57D175FC-84CC-4D12-A5E2-FA27D934E9CE}"/>
          </ac:spMkLst>
        </pc:spChg>
        <pc:picChg chg="del">
          <ac:chgData name="Mr Porter" userId="caeb4aa7-6afb-46a3-a995-19b0c182e2ba" providerId="ADAL" clId="{265C6144-F31D-4DEE-8387-5D3A3649B01C}" dt="2020-06-15T08:44:52.395" v="2445" actId="478"/>
          <ac:picMkLst>
            <pc:docMk/>
            <pc:sldMk cId="430205854" sldId="281"/>
            <ac:picMk id="5" creationId="{2F19FAE5-57B3-4574-BE45-CC3956DD0153}"/>
          </ac:picMkLst>
        </pc:picChg>
        <pc:picChg chg="add mod ord">
          <ac:chgData name="Mr Porter" userId="caeb4aa7-6afb-46a3-a995-19b0c182e2ba" providerId="ADAL" clId="{265C6144-F31D-4DEE-8387-5D3A3649B01C}" dt="2020-06-15T08:45:37.743" v="2468" actId="26606"/>
          <ac:picMkLst>
            <pc:docMk/>
            <pc:sldMk cId="430205854" sldId="281"/>
            <ac:picMk id="7" creationId="{83A9759C-7C1B-47A1-8C6D-B13CB6643570}"/>
          </ac:picMkLst>
        </pc:picChg>
        <pc:picChg chg="add mod">
          <ac:chgData name="Mr Porter" userId="caeb4aa7-6afb-46a3-a995-19b0c182e2ba" providerId="ADAL" clId="{265C6144-F31D-4DEE-8387-5D3A3649B01C}" dt="2020-06-15T08:45:37.743" v="2468" actId="26606"/>
          <ac:picMkLst>
            <pc:docMk/>
            <pc:sldMk cId="430205854" sldId="281"/>
            <ac:picMk id="8" creationId="{AF4D9BB9-A120-4450-90BC-7C86CB5C7897}"/>
          </ac:picMkLst>
        </pc:picChg>
        <pc:picChg chg="add mod">
          <ac:chgData name="Mr Porter" userId="caeb4aa7-6afb-46a3-a995-19b0c182e2ba" providerId="ADAL" clId="{265C6144-F31D-4DEE-8387-5D3A3649B01C}" dt="2020-06-15T08:45:37.743" v="2468" actId="26606"/>
          <ac:picMkLst>
            <pc:docMk/>
            <pc:sldMk cId="430205854" sldId="281"/>
            <ac:picMk id="9" creationId="{73C8C18F-130F-4113-B213-95F93E49CE6E}"/>
          </ac:picMkLst>
        </pc:picChg>
        <pc:cxnChg chg="del">
          <ac:chgData name="Mr Porter" userId="caeb4aa7-6afb-46a3-a995-19b0c182e2ba" providerId="ADAL" clId="{265C6144-F31D-4DEE-8387-5D3A3649B01C}" dt="2020-06-15T08:44:50.909" v="2444"/>
          <ac:cxnSpMkLst>
            <pc:docMk/>
            <pc:sldMk cId="430205854" sldId="281"/>
            <ac:cxnSpMk id="12" creationId="{8AC38328-2D50-4DDB-BD20-28DE12E4996E}"/>
          </ac:cxnSpMkLst>
        </pc:cxnChg>
      </pc:sldChg>
      <pc:sldChg chg="addSp delSp modSp add mod setBg">
        <pc:chgData name="Mr Porter" userId="caeb4aa7-6afb-46a3-a995-19b0c182e2ba" providerId="ADAL" clId="{265C6144-F31D-4DEE-8387-5D3A3649B01C}" dt="2020-06-15T08:47:16.933" v="2511" actId="255"/>
        <pc:sldMkLst>
          <pc:docMk/>
          <pc:sldMk cId="191488363" sldId="282"/>
        </pc:sldMkLst>
        <pc:spChg chg="mod">
          <ac:chgData name="Mr Porter" userId="caeb4aa7-6afb-46a3-a995-19b0c182e2ba" providerId="ADAL" clId="{265C6144-F31D-4DEE-8387-5D3A3649B01C}" dt="2020-06-15T08:47:16.933" v="2511" actId="255"/>
          <ac:spMkLst>
            <pc:docMk/>
            <pc:sldMk cId="191488363" sldId="282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47:12.995" v="2510" actId="26606"/>
          <ac:spMkLst>
            <pc:docMk/>
            <pc:sldMk cId="191488363" sldId="282"/>
            <ac:spMk id="4" creationId="{00000000-0000-0000-0000-000000000000}"/>
          </ac:spMkLst>
        </pc:spChg>
        <pc:spChg chg="add">
          <ac:chgData name="Mr Porter" userId="caeb4aa7-6afb-46a3-a995-19b0c182e2ba" providerId="ADAL" clId="{265C6144-F31D-4DEE-8387-5D3A3649B01C}" dt="2020-06-15T08:47:12.995" v="2510" actId="26606"/>
          <ac:spMkLst>
            <pc:docMk/>
            <pc:sldMk cId="191488363" sldId="282"/>
            <ac:spMk id="73" creationId="{57D175FC-84CC-4D12-A5E2-FA27D934E9CE}"/>
          </ac:spMkLst>
        </pc:spChg>
        <pc:picChg chg="del">
          <ac:chgData name="Mr Porter" userId="caeb4aa7-6afb-46a3-a995-19b0c182e2ba" providerId="ADAL" clId="{265C6144-F31D-4DEE-8387-5D3A3649B01C}" dt="2020-06-15T08:45:43.522" v="2471" actId="478"/>
          <ac:picMkLst>
            <pc:docMk/>
            <pc:sldMk cId="191488363" sldId="282"/>
            <ac:picMk id="7" creationId="{83A9759C-7C1B-47A1-8C6D-B13CB6643570}"/>
          </ac:picMkLst>
        </pc:picChg>
        <pc:picChg chg="del">
          <ac:chgData name="Mr Porter" userId="caeb4aa7-6afb-46a3-a995-19b0c182e2ba" providerId="ADAL" clId="{265C6144-F31D-4DEE-8387-5D3A3649B01C}" dt="2020-06-15T08:45:43.199" v="2470" actId="478"/>
          <ac:picMkLst>
            <pc:docMk/>
            <pc:sldMk cId="191488363" sldId="282"/>
            <ac:picMk id="8" creationId="{AF4D9BB9-A120-4450-90BC-7C86CB5C7897}"/>
          </ac:picMkLst>
        </pc:picChg>
        <pc:picChg chg="del">
          <ac:chgData name="Mr Porter" userId="caeb4aa7-6afb-46a3-a995-19b0c182e2ba" providerId="ADAL" clId="{265C6144-F31D-4DEE-8387-5D3A3649B01C}" dt="2020-06-15T08:45:43.875" v="2472" actId="478"/>
          <ac:picMkLst>
            <pc:docMk/>
            <pc:sldMk cId="191488363" sldId="282"/>
            <ac:picMk id="9" creationId="{73C8C18F-130F-4113-B213-95F93E49CE6E}"/>
          </ac:picMkLst>
        </pc:picChg>
        <pc:picChg chg="add del mod">
          <ac:chgData name="Mr Porter" userId="caeb4aa7-6afb-46a3-a995-19b0c182e2ba" providerId="ADAL" clId="{265C6144-F31D-4DEE-8387-5D3A3649B01C}" dt="2020-06-15T08:46:56.783" v="2508" actId="478"/>
          <ac:picMkLst>
            <pc:docMk/>
            <pc:sldMk cId="191488363" sldId="282"/>
            <ac:picMk id="18434" creationId="{C625DEB3-F2BA-4432-A93E-B1D3E517AC89}"/>
          </ac:picMkLst>
        </pc:picChg>
        <pc:picChg chg="add mod ord">
          <ac:chgData name="Mr Porter" userId="caeb4aa7-6afb-46a3-a995-19b0c182e2ba" providerId="ADAL" clId="{265C6144-F31D-4DEE-8387-5D3A3649B01C}" dt="2020-06-15T08:47:12.995" v="2510" actId="26606"/>
          <ac:picMkLst>
            <pc:docMk/>
            <pc:sldMk cId="191488363" sldId="282"/>
            <ac:picMk id="18436" creationId="{3E59C887-F0B5-4964-8613-C993824033D9}"/>
          </ac:picMkLst>
        </pc:picChg>
        <pc:cxnChg chg="add">
          <ac:chgData name="Mr Porter" userId="caeb4aa7-6afb-46a3-a995-19b0c182e2ba" providerId="ADAL" clId="{265C6144-F31D-4DEE-8387-5D3A3649B01C}" dt="2020-06-15T08:47:12.995" v="2510" actId="26606"/>
          <ac:cxnSpMkLst>
            <pc:docMk/>
            <pc:sldMk cId="191488363" sldId="282"/>
            <ac:cxnSpMk id="75" creationId="{8AC38328-2D50-4DDB-BD20-28DE12E4996E}"/>
          </ac:cxnSpMkLst>
        </pc:cxnChg>
      </pc:sldChg>
      <pc:sldChg chg="addSp delSp modSp add mod setBg delDesignElem">
        <pc:chgData name="Mr Porter" userId="caeb4aa7-6afb-46a3-a995-19b0c182e2ba" providerId="ADAL" clId="{265C6144-F31D-4DEE-8387-5D3A3649B01C}" dt="2020-06-15T08:49:05.123" v="2539" actId="26606"/>
        <pc:sldMkLst>
          <pc:docMk/>
          <pc:sldMk cId="933938713" sldId="283"/>
        </pc:sldMkLst>
        <pc:spChg chg="mod">
          <ac:chgData name="Mr Porter" userId="caeb4aa7-6afb-46a3-a995-19b0c182e2ba" providerId="ADAL" clId="{265C6144-F31D-4DEE-8387-5D3A3649B01C}" dt="2020-06-15T08:49:05.123" v="2539" actId="26606"/>
          <ac:spMkLst>
            <pc:docMk/>
            <pc:sldMk cId="933938713" sldId="283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49:05.119" v="2538" actId="26606"/>
          <ac:spMkLst>
            <pc:docMk/>
            <pc:sldMk cId="933938713" sldId="283"/>
            <ac:spMk id="4" creationId="{00000000-0000-0000-0000-000000000000}"/>
          </ac:spMkLst>
        </pc:spChg>
        <pc:spChg chg="del">
          <ac:chgData name="Mr Porter" userId="caeb4aa7-6afb-46a3-a995-19b0c182e2ba" providerId="ADAL" clId="{265C6144-F31D-4DEE-8387-5D3A3649B01C}" dt="2020-06-15T08:47:22.634" v="2513"/>
          <ac:spMkLst>
            <pc:docMk/>
            <pc:sldMk cId="933938713" sldId="283"/>
            <ac:spMk id="73" creationId="{57D175FC-84CC-4D12-A5E2-FA27D934E9CE}"/>
          </ac:spMkLst>
        </pc:spChg>
        <pc:spChg chg="add">
          <ac:chgData name="Mr Porter" userId="caeb4aa7-6afb-46a3-a995-19b0c182e2ba" providerId="ADAL" clId="{265C6144-F31D-4DEE-8387-5D3A3649B01C}" dt="2020-06-15T08:49:05.123" v="2539" actId="26606"/>
          <ac:spMkLst>
            <pc:docMk/>
            <pc:sldMk cId="933938713" sldId="283"/>
            <ac:spMk id="22534" creationId="{57D175FC-84CC-4D12-A5E2-FA27D934E9CE}"/>
          </ac:spMkLst>
        </pc:spChg>
        <pc:picChg chg="del">
          <ac:chgData name="Mr Porter" userId="caeb4aa7-6afb-46a3-a995-19b0c182e2ba" providerId="ADAL" clId="{265C6144-F31D-4DEE-8387-5D3A3649B01C}" dt="2020-06-15T08:47:24.248" v="2514" actId="478"/>
          <ac:picMkLst>
            <pc:docMk/>
            <pc:sldMk cId="933938713" sldId="283"/>
            <ac:picMk id="18436" creationId="{3E59C887-F0B5-4964-8613-C993824033D9}"/>
          </ac:picMkLst>
        </pc:picChg>
        <pc:picChg chg="add del mod">
          <ac:chgData name="Mr Porter" userId="caeb4aa7-6afb-46a3-a995-19b0c182e2ba" providerId="ADAL" clId="{265C6144-F31D-4DEE-8387-5D3A3649B01C}" dt="2020-06-15T08:48:07.575" v="2535" actId="478"/>
          <ac:picMkLst>
            <pc:docMk/>
            <pc:sldMk cId="933938713" sldId="283"/>
            <ac:picMk id="22530" creationId="{8300D162-6136-4A8C-B3B7-C3C533F3B6D2}"/>
          </ac:picMkLst>
        </pc:picChg>
        <pc:picChg chg="add mod ord">
          <ac:chgData name="Mr Porter" userId="caeb4aa7-6afb-46a3-a995-19b0c182e2ba" providerId="ADAL" clId="{265C6144-F31D-4DEE-8387-5D3A3649B01C}" dt="2020-06-15T08:49:05.123" v="2539" actId="26606"/>
          <ac:picMkLst>
            <pc:docMk/>
            <pc:sldMk cId="933938713" sldId="283"/>
            <ac:picMk id="22532" creationId="{1D482CAF-549C-41CB-BBDC-BCCD8F7136FE}"/>
          </ac:picMkLst>
        </pc:picChg>
        <pc:cxnChg chg="del">
          <ac:chgData name="Mr Porter" userId="caeb4aa7-6afb-46a3-a995-19b0c182e2ba" providerId="ADAL" clId="{265C6144-F31D-4DEE-8387-5D3A3649B01C}" dt="2020-06-15T08:47:22.634" v="2513"/>
          <ac:cxnSpMkLst>
            <pc:docMk/>
            <pc:sldMk cId="933938713" sldId="283"/>
            <ac:cxnSpMk id="75" creationId="{8AC38328-2D50-4DDB-BD20-28DE12E4996E}"/>
          </ac:cxnSpMkLst>
        </pc:cxnChg>
        <pc:cxnChg chg="add">
          <ac:chgData name="Mr Porter" userId="caeb4aa7-6afb-46a3-a995-19b0c182e2ba" providerId="ADAL" clId="{265C6144-F31D-4DEE-8387-5D3A3649B01C}" dt="2020-06-15T08:49:05.123" v="2539" actId="26606"/>
          <ac:cxnSpMkLst>
            <pc:docMk/>
            <pc:sldMk cId="933938713" sldId="283"/>
            <ac:cxnSpMk id="22535" creationId="{8AC38328-2D50-4DDB-BD20-28DE12E4996E}"/>
          </ac:cxnSpMkLst>
        </pc:cxnChg>
      </pc:sldChg>
      <pc:sldChg chg="addSp delSp modSp add mod setBg delDesignElem">
        <pc:chgData name="Mr Porter" userId="caeb4aa7-6afb-46a3-a995-19b0c182e2ba" providerId="ADAL" clId="{265C6144-F31D-4DEE-8387-5D3A3649B01C}" dt="2020-06-15T08:52:25.881" v="2693" actId="26606"/>
        <pc:sldMkLst>
          <pc:docMk/>
          <pc:sldMk cId="3241461201" sldId="284"/>
        </pc:sldMkLst>
        <pc:spChg chg="mod">
          <ac:chgData name="Mr Porter" userId="caeb4aa7-6afb-46a3-a995-19b0c182e2ba" providerId="ADAL" clId="{265C6144-F31D-4DEE-8387-5D3A3649B01C}" dt="2020-06-15T08:52:25.881" v="2693" actId="26606"/>
          <ac:spMkLst>
            <pc:docMk/>
            <pc:sldMk cId="3241461201" sldId="284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52:25.881" v="2693" actId="26606"/>
          <ac:spMkLst>
            <pc:docMk/>
            <pc:sldMk cId="3241461201" sldId="284"/>
            <ac:spMk id="4" creationId="{00000000-0000-0000-0000-000000000000}"/>
          </ac:spMkLst>
        </pc:spChg>
        <pc:spChg chg="add">
          <ac:chgData name="Mr Porter" userId="caeb4aa7-6afb-46a3-a995-19b0c182e2ba" providerId="ADAL" clId="{265C6144-F31D-4DEE-8387-5D3A3649B01C}" dt="2020-06-15T08:52:25.881" v="2693" actId="26606"/>
          <ac:spMkLst>
            <pc:docMk/>
            <pc:sldMk cId="3241461201" sldId="284"/>
            <ac:spMk id="71" creationId="{6109556B-EAE9-4435-B409-0519F2CBDB14}"/>
          </ac:spMkLst>
        </pc:spChg>
        <pc:spChg chg="del">
          <ac:chgData name="Mr Porter" userId="caeb4aa7-6afb-46a3-a995-19b0c182e2ba" providerId="ADAL" clId="{265C6144-F31D-4DEE-8387-5D3A3649B01C}" dt="2020-06-15T08:49:11.970" v="2541"/>
          <ac:spMkLst>
            <pc:docMk/>
            <pc:sldMk cId="3241461201" sldId="284"/>
            <ac:spMk id="22534" creationId="{57D175FC-84CC-4D12-A5E2-FA27D934E9CE}"/>
          </ac:spMkLst>
        </pc:spChg>
        <pc:picChg chg="del">
          <ac:chgData name="Mr Porter" userId="caeb4aa7-6afb-46a3-a995-19b0c182e2ba" providerId="ADAL" clId="{265C6144-F31D-4DEE-8387-5D3A3649B01C}" dt="2020-06-15T08:49:13.439" v="2542" actId="478"/>
          <ac:picMkLst>
            <pc:docMk/>
            <pc:sldMk cId="3241461201" sldId="284"/>
            <ac:picMk id="22532" creationId="{1D482CAF-549C-41CB-BBDC-BCCD8F7136FE}"/>
          </ac:picMkLst>
        </pc:picChg>
        <pc:picChg chg="add mod">
          <ac:chgData name="Mr Porter" userId="caeb4aa7-6afb-46a3-a995-19b0c182e2ba" providerId="ADAL" clId="{265C6144-F31D-4DEE-8387-5D3A3649B01C}" dt="2020-06-15T08:52:25.881" v="2693" actId="26606"/>
          <ac:picMkLst>
            <pc:docMk/>
            <pc:sldMk cId="3241461201" sldId="284"/>
            <ac:picMk id="25602" creationId="{46CDEC0C-4DDF-41E9-BABD-0BB3A3EFC15D}"/>
          </ac:picMkLst>
        </pc:picChg>
        <pc:cxnChg chg="add">
          <ac:chgData name="Mr Porter" userId="caeb4aa7-6afb-46a3-a995-19b0c182e2ba" providerId="ADAL" clId="{265C6144-F31D-4DEE-8387-5D3A3649B01C}" dt="2020-06-15T08:52:25.881" v="2693" actId="26606"/>
          <ac:cxnSpMkLst>
            <pc:docMk/>
            <pc:sldMk cId="3241461201" sldId="284"/>
            <ac:cxnSpMk id="73" creationId="{5814CCBE-423E-41B2-A9F3-82679F490EF4}"/>
          </ac:cxnSpMkLst>
        </pc:cxnChg>
        <pc:cxnChg chg="del">
          <ac:chgData name="Mr Porter" userId="caeb4aa7-6afb-46a3-a995-19b0c182e2ba" providerId="ADAL" clId="{265C6144-F31D-4DEE-8387-5D3A3649B01C}" dt="2020-06-15T08:49:11.970" v="2541"/>
          <ac:cxnSpMkLst>
            <pc:docMk/>
            <pc:sldMk cId="3241461201" sldId="284"/>
            <ac:cxnSpMk id="22535" creationId="{8AC38328-2D50-4DDB-BD20-28DE12E4996E}"/>
          </ac:cxnSpMkLst>
        </pc:cxnChg>
      </pc:sldChg>
      <pc:sldChg chg="addSp modSp add mod setBg">
        <pc:chgData name="Mr Porter" userId="caeb4aa7-6afb-46a3-a995-19b0c182e2ba" providerId="ADAL" clId="{265C6144-F31D-4DEE-8387-5D3A3649B01C}" dt="2020-06-15T08:52:51.410" v="2696" actId="26606"/>
        <pc:sldMkLst>
          <pc:docMk/>
          <pc:sldMk cId="3628487363" sldId="285"/>
        </pc:sldMkLst>
        <pc:spChg chg="mod">
          <ac:chgData name="Mr Porter" userId="caeb4aa7-6afb-46a3-a995-19b0c182e2ba" providerId="ADAL" clId="{265C6144-F31D-4DEE-8387-5D3A3649B01C}" dt="2020-06-15T08:52:51.410" v="2696" actId="26606"/>
          <ac:spMkLst>
            <pc:docMk/>
            <pc:sldMk cId="3628487363" sldId="285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52:51.410" v="2696" actId="26606"/>
          <ac:spMkLst>
            <pc:docMk/>
            <pc:sldMk cId="3628487363" sldId="285"/>
            <ac:spMk id="4" creationId="{00000000-0000-0000-0000-000000000000}"/>
          </ac:spMkLst>
        </pc:spChg>
        <pc:spChg chg="add">
          <ac:chgData name="Mr Porter" userId="caeb4aa7-6afb-46a3-a995-19b0c182e2ba" providerId="ADAL" clId="{265C6144-F31D-4DEE-8387-5D3A3649B01C}" dt="2020-06-15T08:52:51.410" v="2696" actId="26606"/>
          <ac:spMkLst>
            <pc:docMk/>
            <pc:sldMk cId="3628487363" sldId="285"/>
            <ac:spMk id="71" creationId="{6109556B-EAE9-4435-B409-0519F2CBDB14}"/>
          </ac:spMkLst>
        </pc:spChg>
        <pc:picChg chg="add mod">
          <ac:chgData name="Mr Porter" userId="caeb4aa7-6afb-46a3-a995-19b0c182e2ba" providerId="ADAL" clId="{265C6144-F31D-4DEE-8387-5D3A3649B01C}" dt="2020-06-15T08:52:51.410" v="2696" actId="26606"/>
          <ac:picMkLst>
            <pc:docMk/>
            <pc:sldMk cId="3628487363" sldId="285"/>
            <ac:picMk id="24578" creationId="{EC3D3BE4-A39A-48CF-BAB9-3194A29623AE}"/>
          </ac:picMkLst>
        </pc:picChg>
        <pc:cxnChg chg="add">
          <ac:chgData name="Mr Porter" userId="caeb4aa7-6afb-46a3-a995-19b0c182e2ba" providerId="ADAL" clId="{265C6144-F31D-4DEE-8387-5D3A3649B01C}" dt="2020-06-15T08:52:51.410" v="2696" actId="26606"/>
          <ac:cxnSpMkLst>
            <pc:docMk/>
            <pc:sldMk cId="3628487363" sldId="285"/>
            <ac:cxnSpMk id="73" creationId="{5814CCBE-423E-41B2-A9F3-82679F490EF4}"/>
          </ac:cxnSpMkLst>
        </pc:cxnChg>
      </pc:sldChg>
      <pc:sldChg chg="addSp delSp modSp add mod setBg delDesignElem">
        <pc:chgData name="Mr Porter" userId="caeb4aa7-6afb-46a3-a995-19b0c182e2ba" providerId="ADAL" clId="{265C6144-F31D-4DEE-8387-5D3A3649B01C}" dt="2020-06-15T08:51:24.768" v="2684" actId="1076"/>
        <pc:sldMkLst>
          <pc:docMk/>
          <pc:sldMk cId="2788394573" sldId="286"/>
        </pc:sldMkLst>
        <pc:spChg chg="del">
          <ac:chgData name="Mr Porter" userId="caeb4aa7-6afb-46a3-a995-19b0c182e2ba" providerId="ADAL" clId="{265C6144-F31D-4DEE-8387-5D3A3649B01C}" dt="2020-06-15T08:49:56.822" v="2616" actId="478"/>
          <ac:spMkLst>
            <pc:docMk/>
            <pc:sldMk cId="2788394573" sldId="286"/>
            <ac:spMk id="2" creationId="{00000000-0000-0000-0000-000000000000}"/>
          </ac:spMkLst>
        </pc:spChg>
        <pc:spChg chg="mod">
          <ac:chgData name="Mr Porter" userId="caeb4aa7-6afb-46a3-a995-19b0c182e2ba" providerId="ADAL" clId="{265C6144-F31D-4DEE-8387-5D3A3649B01C}" dt="2020-06-15T08:50:22.998" v="2627"/>
          <ac:spMkLst>
            <pc:docMk/>
            <pc:sldMk cId="2788394573" sldId="286"/>
            <ac:spMk id="4" creationId="{00000000-0000-0000-0000-000000000000}"/>
          </ac:spMkLst>
        </pc:spChg>
        <pc:spChg chg="add del mod">
          <ac:chgData name="Mr Porter" userId="caeb4aa7-6afb-46a3-a995-19b0c182e2ba" providerId="ADAL" clId="{265C6144-F31D-4DEE-8387-5D3A3649B01C}" dt="2020-06-15T08:49:57.417" v="2617" actId="478"/>
          <ac:spMkLst>
            <pc:docMk/>
            <pc:sldMk cId="2788394573" sldId="286"/>
            <ac:spMk id="5" creationId="{B0874108-D117-4DEA-8078-3D85E93248D6}"/>
          </ac:spMkLst>
        </pc:spChg>
        <pc:spChg chg="add del">
          <ac:chgData name="Mr Porter" userId="caeb4aa7-6afb-46a3-a995-19b0c182e2ba" providerId="ADAL" clId="{265C6144-F31D-4DEE-8387-5D3A3649B01C}" dt="2020-06-15T08:50:09.903" v="2620" actId="26606"/>
          <ac:spMkLst>
            <pc:docMk/>
            <pc:sldMk cId="2788394573" sldId="286"/>
            <ac:spMk id="11" creationId="{3A8EC506-B1DA-46A1-B44D-774E68468E13}"/>
          </ac:spMkLst>
        </pc:spChg>
        <pc:spChg chg="add del">
          <ac:chgData name="Mr Porter" userId="caeb4aa7-6afb-46a3-a995-19b0c182e2ba" providerId="ADAL" clId="{265C6144-F31D-4DEE-8387-5D3A3649B01C}" dt="2020-06-15T08:50:09.903" v="2620" actId="26606"/>
          <ac:spMkLst>
            <pc:docMk/>
            <pc:sldMk cId="2788394573" sldId="286"/>
            <ac:spMk id="13" creationId="{BFF30785-305E-45D7-984F-5AA93D3CA561}"/>
          </ac:spMkLst>
        </pc:spChg>
        <pc:spChg chg="add del">
          <ac:chgData name="Mr Porter" userId="caeb4aa7-6afb-46a3-a995-19b0c182e2ba" providerId="ADAL" clId="{265C6144-F31D-4DEE-8387-5D3A3649B01C}" dt="2020-06-15T08:50:09.903" v="2620" actId="26606"/>
          <ac:spMkLst>
            <pc:docMk/>
            <pc:sldMk cId="2788394573" sldId="286"/>
            <ac:spMk id="17" creationId="{CA73784B-AC76-4BAD-93AF-C72D0EDFD715}"/>
          </ac:spMkLst>
        </pc:spChg>
        <pc:spChg chg="add mod">
          <ac:chgData name="Mr Porter" userId="caeb4aa7-6afb-46a3-a995-19b0c182e2ba" providerId="ADAL" clId="{265C6144-F31D-4DEE-8387-5D3A3649B01C}" dt="2020-06-15T08:51:22.616" v="2683" actId="1076"/>
          <ac:spMkLst>
            <pc:docMk/>
            <pc:sldMk cId="2788394573" sldId="286"/>
            <ac:spMk id="18" creationId="{9BC738AF-A3F1-43C7-B492-3CD87B649437}"/>
          </ac:spMkLst>
        </pc:spChg>
        <pc:spChg chg="add del">
          <ac:chgData name="Mr Porter" userId="caeb4aa7-6afb-46a3-a995-19b0c182e2ba" providerId="ADAL" clId="{265C6144-F31D-4DEE-8387-5D3A3649B01C}" dt="2020-06-15T08:50:22.998" v="2627"/>
          <ac:spMkLst>
            <pc:docMk/>
            <pc:sldMk cId="2788394573" sldId="286"/>
            <ac:spMk id="22" creationId="{3A8EC506-B1DA-46A1-B44D-774E68468E13}"/>
          </ac:spMkLst>
        </pc:spChg>
        <pc:spChg chg="add del">
          <ac:chgData name="Mr Porter" userId="caeb4aa7-6afb-46a3-a995-19b0c182e2ba" providerId="ADAL" clId="{265C6144-F31D-4DEE-8387-5D3A3649B01C}" dt="2020-06-15T08:50:22.998" v="2627"/>
          <ac:spMkLst>
            <pc:docMk/>
            <pc:sldMk cId="2788394573" sldId="286"/>
            <ac:spMk id="23" creationId="{BFF30785-305E-45D7-984F-5AA93D3CA561}"/>
          </ac:spMkLst>
        </pc:spChg>
        <pc:spChg chg="add del">
          <ac:chgData name="Mr Porter" userId="caeb4aa7-6afb-46a3-a995-19b0c182e2ba" providerId="ADAL" clId="{265C6144-F31D-4DEE-8387-5D3A3649B01C}" dt="2020-06-15T08:50:22.998" v="2627"/>
          <ac:spMkLst>
            <pc:docMk/>
            <pc:sldMk cId="2788394573" sldId="286"/>
            <ac:spMk id="25" creationId="{42DD0C21-8FEE-4C18-8789-CC8ABE206FE6}"/>
          </ac:spMkLst>
        </pc:spChg>
        <pc:spChg chg="add del">
          <ac:chgData name="Mr Porter" userId="caeb4aa7-6afb-46a3-a995-19b0c182e2ba" providerId="ADAL" clId="{265C6144-F31D-4DEE-8387-5D3A3649B01C}" dt="2020-06-15T08:50:22.998" v="2627"/>
          <ac:spMkLst>
            <pc:docMk/>
            <pc:sldMk cId="2788394573" sldId="286"/>
            <ac:spMk id="26" creationId="{A4B51757-7607-4CEA-A0EE-3C5BDC2C1CFB}"/>
          </ac:spMkLst>
        </pc:spChg>
        <pc:picChg chg="add mod">
          <ac:chgData name="Mr Porter" userId="caeb4aa7-6afb-46a3-a995-19b0c182e2ba" providerId="ADAL" clId="{265C6144-F31D-4DEE-8387-5D3A3649B01C}" dt="2020-06-15T08:51:24.768" v="2684" actId="1076"/>
          <ac:picMkLst>
            <pc:docMk/>
            <pc:sldMk cId="2788394573" sldId="286"/>
            <ac:picMk id="6" creationId="{8C2EAF94-3999-45DD-BBBF-A458DD8A1D97}"/>
          </ac:picMkLst>
        </pc:picChg>
        <pc:cxnChg chg="add del">
          <ac:chgData name="Mr Porter" userId="caeb4aa7-6afb-46a3-a995-19b0c182e2ba" providerId="ADAL" clId="{265C6144-F31D-4DEE-8387-5D3A3649B01C}" dt="2020-06-15T08:50:09.903" v="2620" actId="26606"/>
          <ac:cxnSpMkLst>
            <pc:docMk/>
            <pc:sldMk cId="2788394573" sldId="286"/>
            <ac:cxnSpMk id="15" creationId="{15E01FA5-D766-43CA-A83D-E7CF3F04E96F}"/>
          </ac:cxnSpMkLst>
        </pc:cxnChg>
        <pc:cxnChg chg="add del">
          <ac:chgData name="Mr Porter" userId="caeb4aa7-6afb-46a3-a995-19b0c182e2ba" providerId="ADAL" clId="{265C6144-F31D-4DEE-8387-5D3A3649B01C}" dt="2020-06-15T08:50:09.903" v="2620" actId="26606"/>
          <ac:cxnSpMkLst>
            <pc:docMk/>
            <pc:sldMk cId="2788394573" sldId="286"/>
            <ac:cxnSpMk id="19" creationId="{811DCF04-0C7C-44FC-8246-FC8D736B1A71}"/>
          </ac:cxnSpMkLst>
        </pc:cxnChg>
        <pc:cxnChg chg="add del">
          <ac:chgData name="Mr Porter" userId="caeb4aa7-6afb-46a3-a995-19b0c182e2ba" providerId="ADAL" clId="{265C6144-F31D-4DEE-8387-5D3A3649B01C}" dt="2020-06-15T08:50:22.998" v="2627"/>
          <ac:cxnSpMkLst>
            <pc:docMk/>
            <pc:sldMk cId="2788394573" sldId="286"/>
            <ac:cxnSpMk id="21" creationId="{FEF39256-F095-41C8-8707-6C1A665E8F2F}"/>
          </ac:cxnSpMkLst>
        </pc:cxnChg>
        <pc:cxnChg chg="add del">
          <ac:chgData name="Mr Porter" userId="caeb4aa7-6afb-46a3-a995-19b0c182e2ba" providerId="ADAL" clId="{265C6144-F31D-4DEE-8387-5D3A3649B01C}" dt="2020-06-15T08:50:22.998" v="2627"/>
          <ac:cxnSpMkLst>
            <pc:docMk/>
            <pc:sldMk cId="2788394573" sldId="286"/>
            <ac:cxnSpMk id="24" creationId="{15E01FA5-D766-43CA-A83D-E7CF3F04E96F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25/03/2024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ainless price rises offer a hint of support for nickel - Steel ...">
            <a:extLst>
              <a:ext uri="{FF2B5EF4-FFF2-40B4-BE49-F238E27FC236}">
                <a16:creationId xmlns:a16="http://schemas.microsoft.com/office/drawing/2014/main" id="{6D171C6F-20EF-44B8-B0E6-7B80BAF1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1545" cy="685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 smtClean="0">
                <a:solidFill>
                  <a:srgbClr val="FFFFFF"/>
                </a:solidFill>
              </a:rPr>
              <a:t>nat5 </a:t>
            </a:r>
            <a:r>
              <a:rPr lang="en-GB" sz="3700" dirty="0">
                <a:solidFill>
                  <a:srgbClr val="FFFFFF"/>
                </a:solidFill>
              </a:rPr>
              <a:t>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Metal - Theory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3323844" cy="1499616"/>
          </a:xfrm>
        </p:spPr>
        <p:txBody>
          <a:bodyPr>
            <a:normAutofit/>
          </a:bodyPr>
          <a:lstStyle/>
          <a:p>
            <a:r>
              <a:rPr lang="en-GB" dirty="0"/>
              <a:t>Properties of metals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3587880" cy="3931920"/>
          </a:xfrm>
        </p:spPr>
        <p:txBody>
          <a:bodyPr>
            <a:noAutofit/>
          </a:bodyPr>
          <a:lstStyle/>
          <a:p>
            <a:r>
              <a:rPr lang="en-GB" sz="2400" dirty="0"/>
              <a:t>To understand why we use particular metals for particular products or jobs, </a:t>
            </a:r>
            <a:r>
              <a:rPr lang="en-GB" sz="2400" b="1" dirty="0"/>
              <a:t>we must understand their properties. </a:t>
            </a:r>
          </a:p>
          <a:p>
            <a:r>
              <a:rPr lang="en-GB" sz="2400" dirty="0"/>
              <a:t>There are a number of properties you must remember to be able to describe your answers in detail in tests, exams and in your assignments.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A63A48-FBD7-4950-89AF-5DD6609E4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0" t="14446" r="29000" b="10889"/>
          <a:stretch/>
        </p:blipFill>
        <p:spPr>
          <a:xfrm>
            <a:off x="4572000" y="1383076"/>
            <a:ext cx="4091940" cy="40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F16B3D-7295-4AC3-A511-FF82FD8940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0304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elasticity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The ability to return to shape after deformation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e.g. a spring, car suspension. 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4B1323-F7BB-4E23-8B0B-66EB324744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" r="27272" b="450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toughness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The ability to withstand sudden loading (from impact resistance</a:t>
            </a:r>
            <a:r>
              <a:rPr lang="en-GB" sz="2400" dirty="0" smtClean="0">
                <a:solidFill>
                  <a:srgbClr val="000000"/>
                </a:solidFill>
              </a:rPr>
              <a:t>).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e</a:t>
            </a:r>
            <a:r>
              <a:rPr lang="en-GB" sz="2400" dirty="0" smtClean="0">
                <a:solidFill>
                  <a:srgbClr val="000000"/>
                </a:solidFill>
              </a:rPr>
              <a:t>.g. an anvil resisting the impact of being hit by a hammer.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F356B9-9E16-4B68-BCA4-4C401E782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6" b="909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hardness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Resistance to wear or indentation.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If two metals are rubbed together, the harder metal </a:t>
            </a:r>
            <a:r>
              <a:rPr lang="en-GB" sz="2400" dirty="0" smtClean="0">
                <a:solidFill>
                  <a:srgbClr val="000000"/>
                </a:solidFill>
              </a:rPr>
              <a:t>will </a:t>
            </a:r>
            <a:r>
              <a:rPr lang="en-GB" sz="2400" dirty="0">
                <a:solidFill>
                  <a:srgbClr val="000000"/>
                </a:solidFill>
              </a:rPr>
              <a:t>scratch the softer one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A scriber is made from a harder metal than the metal it is inscribing on: if this was the other way around, the scriber would blunt easily. 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brittleness</a:t>
            </a:r>
          </a:p>
        </p:txBody>
      </p:sp>
      <p:pic>
        <p:nvPicPr>
          <p:cNvPr id="13314" name="Picture 2" descr="Tips on removing a key that has snapped in your lock - Positive ...">
            <a:extLst>
              <a:ext uri="{FF2B5EF4-FFF2-40B4-BE49-F238E27FC236}">
                <a16:creationId xmlns:a16="http://schemas.microsoft.com/office/drawing/2014/main" id="{E40CF383-DCA3-4544-AB70-A36D9053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85543"/>
            <a:ext cx="6374482" cy="31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5892136" cy="402336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The ability to be snapped easily. </a:t>
            </a:r>
            <a:endParaRPr lang="en-GB" sz="2400" dirty="0" smtClean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The brittleness of metal is affected by cooler temperatures, therefore a key is more likely to snap if it is cold. 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/>
              <a:t>Malleability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r>
              <a:rPr lang="en-GB" sz="2400" dirty="0"/>
              <a:t>The ability to be hammered into shape without </a:t>
            </a:r>
            <a:r>
              <a:rPr lang="en-GB" sz="2400" dirty="0" smtClean="0"/>
              <a:t>cracking or fracturing</a:t>
            </a:r>
            <a:r>
              <a:rPr lang="en-GB" sz="24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87176-EB7F-4CF0-BACC-6268B6F28E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6" r="35039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19FAE5-57B3-4574-BE45-CC3956DD01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2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ductility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The ability to be stretched (drawn) and to a reduced cross-section (thinner</a:t>
            </a:r>
            <a:r>
              <a:rPr lang="en-GB" sz="2400" dirty="0" smtClean="0">
                <a:solidFill>
                  <a:srgbClr val="000000"/>
                </a:solidFill>
              </a:rPr>
              <a:t>).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Metals can be drawn out to form wires for example. 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603" y="640080"/>
            <a:ext cx="2533575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Ferrous metal properties</a:t>
            </a:r>
          </a:p>
        </p:txBody>
      </p: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523" y="3765314"/>
            <a:ext cx="24003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773D75-225E-4055-9AD2-2713E9F31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55370"/>
              </p:ext>
            </p:extLst>
          </p:nvPr>
        </p:nvGraphicFramePr>
        <p:xfrm>
          <a:off x="3491238" y="476672"/>
          <a:ext cx="5172704" cy="615149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1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15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Name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Composition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Properties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Uses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60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Cast Iron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Iron + 3.5% Carbon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Smooth, soft core, strong when compressed, cant be bent or forged.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Vices, lathe beds, garden bench ends and car brake drums.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0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Mild Steel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Iron + 0.15 - 0.35% Carbon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Ductile, malleable, tough, high tensile strength, corrodes easily.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Easily welded.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Car bodies, machine bodies, nuts and bolts, screws, nails and 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girders.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60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High Carbon Steel (tool steel).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Iron + 0.8 - 1.5% Carbon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Very hard, rather brittle, difficult to cut, poor resistance to corrosion.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Tool blades e.g. Saws, chisels, screwdrivers, centre punches and so on.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360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High Speed Steel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Iron + Tungsten, chromium vanadium.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Very hard, heat resistant, remains hard when red.</a:t>
                      </a:r>
                      <a:endParaRPr lang="en-GB" sz="1300" kern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Drills, lathe cutting tools, milling cutters, power hacksaw blades and so on.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360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Stainless steel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Iron + chromium, nickel, magnesium.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Tough, hard, corrosion resistant, wears well, difficult to cut, bend and file.</a:t>
                      </a:r>
                      <a:endParaRPr lang="en-GB" sz="1300" kern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Cutlery, sinks, teapots, kitchen ware, saucepans and so on.</a:t>
                      </a:r>
                      <a:endParaRPr lang="en-GB" sz="1300" kern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3826" marR="26765" marT="66913" marB="669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1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603" y="640080"/>
            <a:ext cx="2533575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Non- Ferrous metal properties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523" y="3765314"/>
            <a:ext cx="24003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EF3109-D02D-4422-B22D-DB406247F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94516"/>
              </p:ext>
            </p:extLst>
          </p:nvPr>
        </p:nvGraphicFramePr>
        <p:xfrm>
          <a:off x="3491238" y="1208783"/>
          <a:ext cx="5172704" cy="444684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16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6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400">
                          <a:solidFill>
                            <a:srgbClr val="000000"/>
                          </a:solidFill>
                          <a:effectLst/>
                        </a:rPr>
                        <a:t>Name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400">
                          <a:solidFill>
                            <a:srgbClr val="000000"/>
                          </a:solidFill>
                          <a:effectLst/>
                        </a:rPr>
                        <a:t>Composition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400">
                          <a:solidFill>
                            <a:srgbClr val="000000"/>
                          </a:solidFill>
                          <a:effectLst/>
                        </a:rPr>
                        <a:t>Properties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kern="1400">
                          <a:solidFill>
                            <a:srgbClr val="000000"/>
                          </a:solidFill>
                          <a:effectLst/>
                        </a:rPr>
                        <a:t>Uses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007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Aluminium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Pure Metal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Strong, light, malleable, ductile, difficult to weld, non-toxic, resists corrosion, conducts electricity and heat well and polishes well.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 dirty="0">
                          <a:solidFill>
                            <a:srgbClr val="000000"/>
                          </a:solidFill>
                          <a:effectLst/>
                        </a:rPr>
                        <a:t>Kitchen foil, drinks cans and saucepans.</a:t>
                      </a:r>
                      <a:endParaRPr lang="en-GB" sz="13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19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Duralumin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Alloy = Aluminium + 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Manganese, magnesium.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Stronger than pure aluminium and nearly as strong as mild steel but only one third the weight.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Greenhouses, window frames and aircraft bodies.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44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Copper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Pure Metal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Tough, ductile, malleable, 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>
                          <a:solidFill>
                            <a:srgbClr val="000000"/>
                          </a:solidFill>
                          <a:effectLst/>
                        </a:rPr>
                        <a:t>conducts heat and electricity well, corrosion resistant, solder and polishes well.</a:t>
                      </a:r>
                      <a:endParaRPr lang="en-GB" sz="13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400" dirty="0">
                          <a:solidFill>
                            <a:srgbClr val="000000"/>
                          </a:solidFill>
                          <a:effectLst/>
                        </a:rPr>
                        <a:t>Electrical wire, central heating pipes, circuit boards, saucepan bases.</a:t>
                      </a:r>
                      <a:endParaRPr lang="en-GB" sz="13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022" marR="33022" marT="33022" marB="330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Forms of metal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Rod</a:t>
            </a:r>
            <a:endParaRPr lang="en-GB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Bar </a:t>
            </a:r>
            <a:r>
              <a:rPr lang="en-GB" dirty="0">
                <a:solidFill>
                  <a:srgbClr val="000000"/>
                </a:solidFill>
              </a:rPr>
              <a:t>(available in a range of cross-sections, e.g. square, triangular, hexagonal etc.).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Flat </a:t>
            </a:r>
            <a:r>
              <a:rPr lang="en-GB" dirty="0">
                <a:solidFill>
                  <a:srgbClr val="000000"/>
                </a:solidFill>
              </a:rPr>
              <a:t>Strip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Tube</a:t>
            </a:r>
            <a:endParaRPr lang="en-GB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Angle</a:t>
            </a:r>
            <a:endParaRPr lang="en-GB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Sheet (&lt;3mm </a:t>
            </a:r>
            <a:r>
              <a:rPr lang="en-GB" dirty="0">
                <a:solidFill>
                  <a:srgbClr val="000000"/>
                </a:solidFill>
              </a:rPr>
              <a:t>thick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smtClean="0">
                <a:solidFill>
                  <a:srgbClr val="000000"/>
                </a:solidFill>
              </a:rPr>
              <a:t>Plate (≥3mm </a:t>
            </a:r>
            <a:r>
              <a:rPr lang="en-GB" dirty="0" smtClean="0">
                <a:solidFill>
                  <a:srgbClr val="000000"/>
                </a:solidFill>
              </a:rPr>
              <a:t>thick)</a:t>
            </a:r>
            <a:endParaRPr lang="en-GB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Various </a:t>
            </a:r>
            <a:r>
              <a:rPr lang="en-GB" dirty="0">
                <a:solidFill>
                  <a:srgbClr val="000000"/>
                </a:solidFill>
              </a:rPr>
              <a:t>other channel sections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D5531-8942-4B3F-B688-573752246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15" y="292159"/>
            <a:ext cx="1380240" cy="1013096"/>
          </a:xfrm>
          <a:prstGeom prst="rect">
            <a:avLst/>
          </a:prstGeom>
        </p:spPr>
      </p:pic>
      <p:pic>
        <p:nvPicPr>
          <p:cNvPr id="8" name="Picture 10" descr="hot-rolled-steel-bar">
            <a:extLst>
              <a:ext uri="{FF2B5EF4-FFF2-40B4-BE49-F238E27FC236}">
                <a16:creationId xmlns:a16="http://schemas.microsoft.com/office/drawing/2014/main" id="{FAC05DDC-FD15-417F-8441-F2268B93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2300" y="609107"/>
            <a:ext cx="2088232" cy="1378234"/>
          </a:xfrm>
          <a:prstGeom prst="rect">
            <a:avLst/>
          </a:prstGeom>
          <a:noFill/>
        </p:spPr>
      </p:pic>
      <p:pic>
        <p:nvPicPr>
          <p:cNvPr id="9" name="Picture 8" descr="Aluminium Flat Bar">
            <a:extLst>
              <a:ext uri="{FF2B5EF4-FFF2-40B4-BE49-F238E27FC236}">
                <a16:creationId xmlns:a16="http://schemas.microsoft.com/office/drawing/2014/main" id="{174CB946-57A3-4378-8F00-9834F30ED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5120" t="29665" r="12305" b="28000"/>
          <a:stretch>
            <a:fillRect/>
          </a:stretch>
        </p:blipFill>
        <p:spPr bwMode="auto">
          <a:xfrm>
            <a:off x="5221591" y="2101793"/>
            <a:ext cx="2088927" cy="1218541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7B0C13-484A-45A9-AB36-BDFD9EED91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58" y="2724586"/>
            <a:ext cx="1552087" cy="1552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E9C12B-665C-43A9-A121-C3B54D466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3" t="4115" r="23653" b="10093"/>
          <a:stretch/>
        </p:blipFill>
        <p:spPr>
          <a:xfrm>
            <a:off x="4383701" y="3350103"/>
            <a:ext cx="1672194" cy="18951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A2A555-6D0F-4EB8-8D80-67A1E65316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55" y="4232205"/>
            <a:ext cx="2350481" cy="1269458"/>
          </a:xfrm>
          <a:prstGeom prst="rect">
            <a:avLst/>
          </a:prstGeom>
        </p:spPr>
      </p:pic>
      <p:pic>
        <p:nvPicPr>
          <p:cNvPr id="15" name="Picture 2" descr="steel-sections-ParkerSteel-header">
            <a:extLst>
              <a:ext uri="{FF2B5EF4-FFF2-40B4-BE49-F238E27FC236}">
                <a16:creationId xmlns:a16="http://schemas.microsoft.com/office/drawing/2014/main" id="{CB3B2ED4-9995-4460-A39D-C01D61901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47" y="5840099"/>
            <a:ext cx="3390898" cy="88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DD34B255-93BA-454E-8523-691491DC59F7}"/>
              </a:ext>
            </a:extLst>
          </p:cNvPr>
          <p:cNvSpPr txBox="1">
            <a:spLocks/>
          </p:cNvSpPr>
          <p:nvPr/>
        </p:nvSpPr>
        <p:spPr>
          <a:xfrm>
            <a:off x="4961240" y="980728"/>
            <a:ext cx="356968" cy="35429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1. 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A2580BB-6F29-4B8C-BFF8-674913A584C1}"/>
              </a:ext>
            </a:extLst>
          </p:cNvPr>
          <p:cNvSpPr txBox="1">
            <a:spLocks/>
          </p:cNvSpPr>
          <p:nvPr/>
        </p:nvSpPr>
        <p:spPr>
          <a:xfrm>
            <a:off x="6525332" y="1409061"/>
            <a:ext cx="356968" cy="35429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2.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A4C10981-2846-4C73-A673-20A5760BB8C6}"/>
              </a:ext>
            </a:extLst>
          </p:cNvPr>
          <p:cNvSpPr txBox="1">
            <a:spLocks/>
          </p:cNvSpPr>
          <p:nvPr/>
        </p:nvSpPr>
        <p:spPr>
          <a:xfrm>
            <a:off x="5072560" y="2903704"/>
            <a:ext cx="356968" cy="35429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3.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49E5B24-F2A5-4EB9-AAE2-6B3FE84768E0}"/>
              </a:ext>
            </a:extLst>
          </p:cNvPr>
          <p:cNvSpPr txBox="1">
            <a:spLocks/>
          </p:cNvSpPr>
          <p:nvPr/>
        </p:nvSpPr>
        <p:spPr>
          <a:xfrm>
            <a:off x="7057812" y="3183371"/>
            <a:ext cx="356968" cy="35429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4.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5D720C79-124B-4AC3-8E70-E6D43D9F4A93}"/>
              </a:ext>
            </a:extLst>
          </p:cNvPr>
          <p:cNvSpPr txBox="1">
            <a:spLocks/>
          </p:cNvSpPr>
          <p:nvPr/>
        </p:nvSpPr>
        <p:spPr>
          <a:xfrm>
            <a:off x="4215032" y="3922377"/>
            <a:ext cx="356968" cy="35429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5.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0F68DFC3-2AE0-40DC-8C62-826074E1426A}"/>
              </a:ext>
            </a:extLst>
          </p:cNvPr>
          <p:cNvSpPr txBox="1">
            <a:spLocks/>
          </p:cNvSpPr>
          <p:nvPr/>
        </p:nvSpPr>
        <p:spPr>
          <a:xfrm>
            <a:off x="6360808" y="4206057"/>
            <a:ext cx="356968" cy="35429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6. 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7CC6F697-733C-406E-B0BD-A94DDD437520}"/>
              </a:ext>
            </a:extLst>
          </p:cNvPr>
          <p:cNvSpPr txBox="1">
            <a:spLocks/>
          </p:cNvSpPr>
          <p:nvPr/>
        </p:nvSpPr>
        <p:spPr>
          <a:xfrm>
            <a:off x="5396570" y="5777765"/>
            <a:ext cx="356968" cy="35429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7. </a:t>
            </a:r>
          </a:p>
        </p:txBody>
      </p:sp>
    </p:spTree>
    <p:extLst>
      <p:ext uri="{BB962C8B-B14F-4D97-AF65-F5344CB8AC3E}">
        <p14:creationId xmlns:p14="http://schemas.microsoft.com/office/powerpoint/2010/main" val="21889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Develop our understanding of metals, tools and manufacturing processes. 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I can name all the tools used in the metal workshop.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I can explain the different properties of metals.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I can name and explain the different manufacturing processes for metals. </a:t>
            </a: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5" y="585216"/>
            <a:ext cx="5329309" cy="1499616"/>
          </a:xfrm>
        </p:spPr>
        <p:txBody>
          <a:bodyPr>
            <a:normAutofit/>
          </a:bodyPr>
          <a:lstStyle/>
          <a:p>
            <a:r>
              <a:rPr lang="en-GB"/>
              <a:t>Forms of metals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5329308" cy="40233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b="1" dirty="0" smtClean="0"/>
              <a:t>Metal can be supplied in various forms: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 smtClean="0"/>
              <a:t>Powder </a:t>
            </a:r>
            <a:r>
              <a:rPr lang="en-GB" sz="2400" dirty="0"/>
              <a:t>(fine metal powder can be used for 3D printing).</a:t>
            </a:r>
            <a:endParaRPr lang="en-GB" sz="2400" b="1" dirty="0"/>
          </a:p>
          <a:p>
            <a:pPr>
              <a:spcBef>
                <a:spcPts val="0"/>
              </a:spcBef>
              <a:buNone/>
            </a:pPr>
            <a:endParaRPr lang="en-GB" sz="2400" dirty="0"/>
          </a:p>
          <a:p>
            <a:pPr>
              <a:spcBef>
                <a:spcPts val="0"/>
              </a:spcBef>
              <a:buFontTx/>
              <a:buChar char="•"/>
            </a:pPr>
            <a:endParaRPr lang="en-GB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Ingots </a:t>
            </a:r>
            <a:r>
              <a:rPr lang="en-GB" sz="2400" dirty="0"/>
              <a:t>(large blocks of metal which are melted down to use for moulding metals).</a:t>
            </a:r>
          </a:p>
          <a:p>
            <a:pPr>
              <a:spcBef>
                <a:spcPts val="0"/>
              </a:spcBef>
              <a:buNone/>
            </a:pPr>
            <a:endParaRPr lang="en-GB" sz="2400" dirty="0"/>
          </a:p>
          <a:p>
            <a:pPr>
              <a:spcBef>
                <a:spcPts val="0"/>
              </a:spcBef>
              <a:buFontTx/>
              <a:buChar char="•"/>
            </a:pPr>
            <a:endParaRPr lang="en-GB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Wire</a:t>
            </a:r>
            <a:r>
              <a:rPr lang="en-GB" sz="2400" dirty="0"/>
              <a:t> (available in a range of thicknesses and lengths).</a:t>
            </a:r>
            <a:endParaRPr lang="en-GB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4D9BB9-A120-4450-90BC-7C86CB5C7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22" y="869990"/>
            <a:ext cx="1920240" cy="1291361"/>
          </a:xfrm>
          <a:prstGeom prst="rect">
            <a:avLst/>
          </a:prstGeom>
        </p:spPr>
      </p:pic>
      <p:pic>
        <p:nvPicPr>
          <p:cNvPr id="7" name="Picture 2" descr="Metal Ingot">
            <a:extLst>
              <a:ext uri="{FF2B5EF4-FFF2-40B4-BE49-F238E27FC236}">
                <a16:creationId xmlns:a16="http://schemas.microsoft.com/office/drawing/2014/main" id="{83A9759C-7C1B-47A1-8C6D-B13CB6643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87885" y="2552128"/>
            <a:ext cx="1752115" cy="1752115"/>
          </a:xfrm>
          <a:prstGeom prst="rect">
            <a:avLst/>
          </a:prstGeom>
          <a:noFill/>
        </p:spPr>
      </p:pic>
      <p:pic>
        <p:nvPicPr>
          <p:cNvPr id="9" name="Picture 4" descr="OOK 16-Gauge x 200 ft. Galvanized Wire">
            <a:extLst>
              <a:ext uri="{FF2B5EF4-FFF2-40B4-BE49-F238E27FC236}">
                <a16:creationId xmlns:a16="http://schemas.microsoft.com/office/drawing/2014/main" id="{73C8C18F-130F-4113-B213-95F93E49C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87885" y="4465806"/>
            <a:ext cx="1752114" cy="1752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02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Mining &amp; metals – global services and products from a single source">
            <a:extLst>
              <a:ext uri="{FF2B5EF4-FFF2-40B4-BE49-F238E27FC236}">
                <a16:creationId xmlns:a16="http://schemas.microsoft.com/office/drawing/2014/main" id="{3E59C887-F0B5-4964-8613-C99382403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t="9091" r="3991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Metals and the environment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Mining and processing metallic ores into useful products has a </a:t>
            </a:r>
            <a:r>
              <a:rPr lang="en-GB" sz="2400" b="1" dirty="0">
                <a:solidFill>
                  <a:srgbClr val="000000"/>
                </a:solidFill>
              </a:rPr>
              <a:t>huge environmental impact.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They all differ in their impact, but generally: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</a:rPr>
              <a:t>Require energy to be extracted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</a:rPr>
              <a:t>Produce harmful pollution 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</a:rPr>
              <a:t>Destructive effect on the landscape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</a:rPr>
              <a:t>Can be absorbed by humans (e.g. if leaked into water systems)</a:t>
            </a:r>
          </a:p>
        </p:txBody>
      </p:sp>
    </p:spTree>
    <p:extLst>
      <p:ext uri="{BB962C8B-B14F-4D97-AF65-F5344CB8AC3E}">
        <p14:creationId xmlns:p14="http://schemas.microsoft.com/office/powerpoint/2010/main" val="1914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EMR urges public to sell metal direct to recyclers">
            <a:extLst>
              <a:ext uri="{FF2B5EF4-FFF2-40B4-BE49-F238E27FC236}">
                <a16:creationId xmlns:a16="http://schemas.microsoft.com/office/drawing/2014/main" id="{1D482CAF-549C-41CB-BBDC-BCCD8F713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Rectangle 72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Recycling metals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22535" name="Straight Connector 74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Recycling metals has become very important for the environment</a:t>
            </a:r>
          </a:p>
          <a:p>
            <a:r>
              <a:rPr lang="en-GB" sz="2400" dirty="0">
                <a:solidFill>
                  <a:srgbClr val="000000"/>
                </a:solidFill>
              </a:rPr>
              <a:t>The value of scrap metal has become increasingly more valuable</a:t>
            </a:r>
          </a:p>
          <a:p>
            <a:r>
              <a:rPr lang="en-GB" sz="2400" dirty="0">
                <a:solidFill>
                  <a:srgbClr val="000000"/>
                </a:solidFill>
              </a:rPr>
              <a:t>Recycling metal requires (in most cases), less energy than mining, processing and manufacturing new metals. </a:t>
            </a:r>
          </a:p>
        </p:txBody>
      </p:sp>
    </p:spTree>
    <p:extLst>
      <p:ext uri="{BB962C8B-B14F-4D97-AF65-F5344CB8AC3E}">
        <p14:creationId xmlns:p14="http://schemas.microsoft.com/office/powerpoint/2010/main" val="9339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Know your metals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084832"/>
            <a:ext cx="4505270" cy="4023360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solidFill>
                  <a:srgbClr val="FFFFFF"/>
                </a:solidFill>
              </a:rPr>
              <a:t>IRON: </a:t>
            </a:r>
            <a:r>
              <a:rPr lang="en-GB" sz="1800" dirty="0">
                <a:solidFill>
                  <a:srgbClr val="FFFFFF"/>
                </a:solidFill>
              </a:rPr>
              <a:t>second most common metallic element on Earth. Pure iron is very soft. Rusts with exposure to air and water. Is the most common to make alloys. </a:t>
            </a:r>
          </a:p>
          <a:p>
            <a:r>
              <a:rPr lang="en-GB" sz="1800" b="1" dirty="0" smtClean="0">
                <a:solidFill>
                  <a:srgbClr val="FFFFFF"/>
                </a:solidFill>
              </a:rPr>
              <a:t>NICKEL: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>
                <a:solidFill>
                  <a:srgbClr val="FFFFFF"/>
                </a:solidFill>
              </a:rPr>
              <a:t>often alloyed with other metals, including steel to manufacture guitar strings, batteries and coins. It is resistant to corrosion therefore is often used to simulate decorative silver. </a:t>
            </a:r>
          </a:p>
          <a:p>
            <a:r>
              <a:rPr lang="en-GB" sz="1800" b="1" dirty="0" smtClean="0">
                <a:solidFill>
                  <a:srgbClr val="FFFFFF"/>
                </a:solidFill>
              </a:rPr>
              <a:t>TIN: </a:t>
            </a:r>
            <a:r>
              <a:rPr lang="en-GB" sz="1800" dirty="0">
                <a:solidFill>
                  <a:srgbClr val="FFFFFF"/>
                </a:solidFill>
              </a:rPr>
              <a:t>one of the earliest used metals, used with copper to make bronze. Non-toxic, therefore is often used for food cans. </a:t>
            </a:r>
          </a:p>
          <a:p>
            <a:r>
              <a:rPr lang="en-GB" sz="1800" b="1" dirty="0" smtClean="0">
                <a:solidFill>
                  <a:srgbClr val="FFFFFF"/>
                </a:solidFill>
              </a:rPr>
              <a:t>ALUMINIUM: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>
                <a:solidFill>
                  <a:srgbClr val="FFFFFF"/>
                </a:solidFill>
              </a:rPr>
              <a:t>most common metal on Earth, found in the Bauxite ore. Takes a large amount of energy to extract. It is light weight and has a low melting point. </a:t>
            </a:r>
            <a:endParaRPr lang="en-GB" sz="1800" b="1" dirty="0">
              <a:solidFill>
                <a:srgbClr val="FFFFFF"/>
              </a:solidFill>
            </a:endParaRPr>
          </a:p>
          <a:p>
            <a:endParaRPr lang="en-GB" sz="1800" dirty="0">
              <a:solidFill>
                <a:srgbClr val="FFFFFF"/>
              </a:solidFill>
            </a:endParaRPr>
          </a:p>
          <a:p>
            <a:pPr lvl="1"/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25602" name="Picture 2" descr="Not All Iron Is Magnetic (Magnetic Elements)">
            <a:extLst>
              <a:ext uri="{FF2B5EF4-FFF2-40B4-BE49-F238E27FC236}">
                <a16:creationId xmlns:a16="http://schemas.microsoft.com/office/drawing/2014/main" id="{46CDEC0C-4DDF-41E9-BABD-0BB3A3EFC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5" r="24264"/>
          <a:stretch/>
        </p:blipFill>
        <p:spPr bwMode="auto">
          <a:xfrm>
            <a:off x="5664199" y="10"/>
            <a:ext cx="34798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97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Know your metals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084832"/>
            <a:ext cx="4505270" cy="4023360"/>
          </a:xfrm>
        </p:spPr>
        <p:txBody>
          <a:bodyPr>
            <a:noAutofit/>
          </a:bodyPr>
          <a:lstStyle/>
          <a:p>
            <a:r>
              <a:rPr lang="en-GB" sz="1800" b="1" dirty="0">
                <a:solidFill>
                  <a:srgbClr val="FFFFFF"/>
                </a:solidFill>
              </a:rPr>
              <a:t>Steel:</a:t>
            </a:r>
            <a:r>
              <a:rPr lang="en-GB" sz="1800" dirty="0">
                <a:solidFill>
                  <a:srgbClr val="FFFFFF"/>
                </a:solidFill>
              </a:rPr>
              <a:t> alloy of iron and carbon. The amount of carbon added with determine the strength and malleability of steel. </a:t>
            </a:r>
          </a:p>
          <a:p>
            <a:r>
              <a:rPr lang="en-GB" sz="1800" b="1" dirty="0" smtClean="0">
                <a:solidFill>
                  <a:srgbClr val="FFFFFF"/>
                </a:solidFill>
              </a:rPr>
              <a:t>COPPER: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>
                <a:solidFill>
                  <a:srgbClr val="FFFFFF"/>
                </a:solidFill>
              </a:rPr>
              <a:t>most commonly used in electrical wires and pipes as it is very malleable and ductile. Copper alloys kill bacteria and are used for sterile surfaces. </a:t>
            </a:r>
          </a:p>
          <a:p>
            <a:r>
              <a:rPr lang="en-GB" sz="1800" b="1" dirty="0" smtClean="0">
                <a:solidFill>
                  <a:srgbClr val="FFFFFF"/>
                </a:solidFill>
              </a:rPr>
              <a:t>BRASS: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>
                <a:solidFill>
                  <a:srgbClr val="FFFFFF"/>
                </a:solidFill>
              </a:rPr>
              <a:t>alloy of zinc and copper, most commonly used to manufacture a range of objects from cooking pots to door knobs. It is malleable and corrosion resistant.</a:t>
            </a:r>
          </a:p>
          <a:p>
            <a:r>
              <a:rPr lang="en-GB" sz="1800" b="1" dirty="0" smtClean="0">
                <a:solidFill>
                  <a:srgbClr val="FFFFFF"/>
                </a:solidFill>
              </a:rPr>
              <a:t>PEWTER: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>
                <a:solidFill>
                  <a:srgbClr val="FFFFFF"/>
                </a:solidFill>
              </a:rPr>
              <a:t>alloy of tin, bismuth, antimony and copper. It has a very low melting point and is very malleable. It has been used for thousands of years to create decorative items like tableware and plates.  </a:t>
            </a:r>
            <a:endParaRPr lang="en-GB" sz="1800" b="1" dirty="0">
              <a:solidFill>
                <a:srgbClr val="FFFFFF"/>
              </a:solidFill>
            </a:endParaRPr>
          </a:p>
        </p:txBody>
      </p:sp>
      <p:pic>
        <p:nvPicPr>
          <p:cNvPr id="24578" name="Picture 2" descr="3D printing copper on surfaces can kill COVID-19 virus - 3Dnatives">
            <a:extLst>
              <a:ext uri="{FF2B5EF4-FFF2-40B4-BE49-F238E27FC236}">
                <a16:creationId xmlns:a16="http://schemas.microsoft.com/office/drawing/2014/main" id="{EC3D3BE4-A39A-48CF-BAB9-3194A2962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3"/>
          <a:stretch/>
        </p:blipFill>
        <p:spPr bwMode="auto">
          <a:xfrm rot="5400000">
            <a:off x="3975099" y="1689099"/>
            <a:ext cx="6858000" cy="34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959350"/>
            <a:ext cx="5829300" cy="1463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3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Metal practical assignment</a:t>
            </a:r>
            <a:br>
              <a:rPr lang="en-US" sz="43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3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Toffee hammer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2EAF94-3999-45DD-BBBF-A458DD8A1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0" t="8222" r="8000" b="10000"/>
          <a:stretch/>
        </p:blipFill>
        <p:spPr>
          <a:xfrm>
            <a:off x="107504" y="461293"/>
            <a:ext cx="8928992" cy="6270757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9BC738AF-A3F1-43C7-B492-3CD87B649437}"/>
              </a:ext>
            </a:extLst>
          </p:cNvPr>
          <p:cNvSpPr txBox="1">
            <a:spLocks/>
          </p:cNvSpPr>
          <p:nvPr/>
        </p:nvSpPr>
        <p:spPr>
          <a:xfrm>
            <a:off x="1506837" y="110939"/>
            <a:ext cx="6130325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dirty="0">
                <a:solidFill>
                  <a:srgbClr val="000000"/>
                </a:solidFill>
              </a:rPr>
              <a:t>Toffee hammer practical task</a:t>
            </a:r>
          </a:p>
        </p:txBody>
      </p:sp>
    </p:spTree>
    <p:extLst>
      <p:ext uri="{BB962C8B-B14F-4D97-AF65-F5344CB8AC3E}">
        <p14:creationId xmlns:p14="http://schemas.microsoft.com/office/powerpoint/2010/main" val="27883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eel Construction Institute and third party assessment">
            <a:extLst>
              <a:ext uri="{FF2B5EF4-FFF2-40B4-BE49-F238E27FC236}">
                <a16:creationId xmlns:a16="http://schemas.microsoft.com/office/drawing/2014/main" id="{A20B5A85-4733-4E4C-8B14-9480FF7B7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r="19091" b="549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introduction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Metals have been mastered for the use in many things for thousands of years, such as: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Iron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b="1" dirty="0">
                <a:solidFill>
                  <a:srgbClr val="000000"/>
                </a:solidFill>
              </a:rPr>
              <a:t>bronze</a:t>
            </a:r>
            <a:r>
              <a:rPr lang="en-US" sz="2400" dirty="0">
                <a:solidFill>
                  <a:srgbClr val="000000"/>
                </a:solidFill>
              </a:rPr>
              <a:t> for tools and weapons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Steel</a:t>
            </a:r>
            <a:r>
              <a:rPr lang="en-US" sz="2400" dirty="0">
                <a:solidFill>
                  <a:srgbClr val="000000"/>
                </a:solidFill>
              </a:rPr>
              <a:t> for use in construction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Gold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b="1" dirty="0">
                <a:solidFill>
                  <a:srgbClr val="000000"/>
                </a:solidFill>
              </a:rPr>
              <a:t>Silver</a:t>
            </a:r>
            <a:r>
              <a:rPr lang="en-US" sz="2400" dirty="0">
                <a:solidFill>
                  <a:srgbClr val="000000"/>
                </a:solidFill>
              </a:rPr>
              <a:t> for </a:t>
            </a:r>
            <a:r>
              <a:rPr lang="en-GB" sz="2400" dirty="0">
                <a:solidFill>
                  <a:srgbClr val="000000"/>
                </a:solidFill>
              </a:rPr>
              <a:t>jewellery</a:t>
            </a:r>
            <a:r>
              <a:rPr lang="en-US" sz="2400" dirty="0">
                <a:solidFill>
                  <a:srgbClr val="000000"/>
                </a:solidFill>
              </a:rPr>
              <a:t> and decoration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Plutonium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b="1" dirty="0">
                <a:solidFill>
                  <a:srgbClr val="000000"/>
                </a:solidFill>
              </a:rPr>
              <a:t>Uranium</a:t>
            </a:r>
            <a:r>
              <a:rPr lang="en-US" sz="2400" dirty="0">
                <a:solidFill>
                  <a:srgbClr val="000000"/>
                </a:solidFill>
              </a:rPr>
              <a:t> for fuel</a:t>
            </a:r>
          </a:p>
        </p:txBody>
      </p:sp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/>
              <a:t>Where does metal come from?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/>
          </a:bodyPr>
          <a:lstStyle/>
          <a:p>
            <a:r>
              <a:rPr lang="en-GB" sz="2400" dirty="0"/>
              <a:t>Metals come from the ground and are extracted from their </a:t>
            </a:r>
            <a:r>
              <a:rPr lang="en-GB" sz="2400" b="1" dirty="0"/>
              <a:t>ORES</a:t>
            </a:r>
            <a:r>
              <a:rPr lang="en-GB" sz="2400" dirty="0"/>
              <a:t>.</a:t>
            </a:r>
          </a:p>
          <a:p>
            <a:r>
              <a:rPr lang="en-GB" sz="2400" dirty="0"/>
              <a:t>Ores are a mixture of </a:t>
            </a:r>
            <a:r>
              <a:rPr lang="en-GB" sz="2400" b="1" dirty="0"/>
              <a:t>rock</a:t>
            </a:r>
            <a:r>
              <a:rPr lang="en-GB" sz="2400" dirty="0"/>
              <a:t> and </a:t>
            </a:r>
            <a:r>
              <a:rPr lang="en-GB" sz="2400" b="1" dirty="0"/>
              <a:t>metal</a:t>
            </a:r>
            <a:r>
              <a:rPr lang="en-GB" sz="2400" dirty="0"/>
              <a:t>. </a:t>
            </a:r>
          </a:p>
          <a:p>
            <a:r>
              <a:rPr lang="en-GB" sz="2400" dirty="0"/>
              <a:t>These must be separated by a process called </a:t>
            </a:r>
            <a:r>
              <a:rPr lang="en-GB" sz="2400" b="1" dirty="0"/>
              <a:t>SMELTING</a:t>
            </a:r>
            <a:r>
              <a:rPr lang="en-GB" sz="2400" dirty="0"/>
              <a:t>, i.e. applying heat.</a:t>
            </a:r>
          </a:p>
        </p:txBody>
      </p:sp>
      <p:pic>
        <p:nvPicPr>
          <p:cNvPr id="8" name="Picture 2" descr="foundry steel smelting smelter">
            <a:extLst>
              <a:ext uri="{FF2B5EF4-FFF2-40B4-BE49-F238E27FC236}">
                <a16:creationId xmlns:a16="http://schemas.microsoft.com/office/drawing/2014/main" id="{9A7391DF-117E-4E14-9FC8-A5B37783F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4" t="22112" r="16741" b="8800"/>
          <a:stretch/>
        </p:blipFill>
        <p:spPr bwMode="auto">
          <a:xfrm>
            <a:off x="5664199" y="3933066"/>
            <a:ext cx="3479800" cy="292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11E82F-5A6F-4C6B-8C8F-22086141B3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1" r="6" b="20783"/>
          <a:stretch/>
        </p:blipFill>
        <p:spPr>
          <a:xfrm>
            <a:off x="5664199" y="2620902"/>
            <a:ext cx="3479800" cy="1744202"/>
          </a:xfrm>
          <a:prstGeom prst="rect">
            <a:avLst/>
          </a:prstGeom>
        </p:spPr>
      </p:pic>
      <p:pic>
        <p:nvPicPr>
          <p:cNvPr id="2050" name="Picture 2" descr="https://upload.wikimedia.org/wikipedia/commons/thumb/9/99/K%C3%BClszini_lignitb%C3%A1ny_Visont%C3%A1n.IMG_0404.JPG/1280px-K%C3%BClszini_lignitb%C3%A1ny_Visont%C3%A1n.IMG_04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99" y="0"/>
            <a:ext cx="3479800" cy="261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worldatlas.com/r/w768/upload/cd/35/be/abundance-of-element-in-earth-s-crus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3"/>
          <a:stretch/>
        </p:blipFill>
        <p:spPr bwMode="auto">
          <a:xfrm>
            <a:off x="179512" y="548680"/>
            <a:ext cx="8808913" cy="563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1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 dirty="0"/>
              <a:t>Pure metals</a:t>
            </a:r>
          </a:p>
        </p:txBody>
      </p:sp>
      <p:pic>
        <p:nvPicPr>
          <p:cNvPr id="11" name="Picture 8" descr="Gold-4---TS">
            <a:extLst>
              <a:ext uri="{FF2B5EF4-FFF2-40B4-BE49-F238E27FC236}">
                <a16:creationId xmlns:a16="http://schemas.microsoft.com/office/drawing/2014/main" id="{8DA82C43-EADA-45B8-ACD7-0A2EB2016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5" r="-3" b="16274"/>
          <a:stretch/>
        </p:blipFill>
        <p:spPr bwMode="auto">
          <a:xfrm>
            <a:off x="5664200" y="1"/>
            <a:ext cx="3479800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119949"/>
            <a:ext cx="4550112" cy="4023360"/>
          </a:xfrm>
        </p:spPr>
        <p:txBody>
          <a:bodyPr>
            <a:noAutofit/>
          </a:bodyPr>
          <a:lstStyle/>
          <a:p>
            <a:r>
              <a:rPr lang="en-GB" sz="2400" dirty="0"/>
              <a:t>A pure metal is a metal that contains atoms of only one type of metallic element. There are around 95 pure metals in the periodic table. </a:t>
            </a:r>
          </a:p>
          <a:p>
            <a:endParaRPr lang="en-GB" sz="2400" dirty="0"/>
          </a:p>
          <a:p>
            <a:r>
              <a:rPr lang="en-GB" sz="2400" dirty="0"/>
              <a:t>Examples 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i="1" dirty="0"/>
              <a:t>Gold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Aluminium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Copper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Iron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9" name="Picture 2" descr="Aluminium-4.jpg">
            <a:extLst>
              <a:ext uri="{FF2B5EF4-FFF2-40B4-BE49-F238E27FC236}">
                <a16:creationId xmlns:a16="http://schemas.microsoft.com/office/drawing/2014/main" id="{4624F53C-E1F9-4254-A36C-CBDAD6C7B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6" r="6" b="32289"/>
          <a:stretch/>
        </p:blipFill>
        <p:spPr bwMode="auto">
          <a:xfrm>
            <a:off x="5664199" y="1728216"/>
            <a:ext cx="3479800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ound Wire Copper Wire">
            <a:extLst>
              <a:ext uri="{FF2B5EF4-FFF2-40B4-BE49-F238E27FC236}">
                <a16:creationId xmlns:a16="http://schemas.microsoft.com/office/drawing/2014/main" id="{AA851350-02CA-4254-9DC0-5C97CAEC7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4" r="6" b="7930"/>
          <a:stretch/>
        </p:blipFill>
        <p:spPr bwMode="auto">
          <a:xfrm>
            <a:off x="5664199" y="3438144"/>
            <a:ext cx="3479800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3D927C-99A0-4FB6-8139-1EAD9E056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47" t="36101" r="33616" b="22985"/>
          <a:stretch/>
        </p:blipFill>
        <p:spPr>
          <a:xfrm>
            <a:off x="5664198" y="5148072"/>
            <a:ext cx="3479801" cy="1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en-GB"/>
              <a:t>alloys</a:t>
            </a:r>
          </a:p>
        </p:txBody>
      </p:sp>
      <p:pic>
        <p:nvPicPr>
          <p:cNvPr id="12" name="Picture 2" descr="https://upload.wikimedia.org/wikipedia/commons/thumb/6/6b/Persian_astrolabe.jpg/220px-Persian_astrolabe.jpg">
            <a:extLst>
              <a:ext uri="{FF2B5EF4-FFF2-40B4-BE49-F238E27FC236}">
                <a16:creationId xmlns:a16="http://schemas.microsoft.com/office/drawing/2014/main" id="{FBD3A443-4311-4C25-8E74-85DB85AC3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0" r="-2" b="23279"/>
          <a:stretch/>
        </p:blipFill>
        <p:spPr bwMode="auto">
          <a:xfrm>
            <a:off x="5664200" y="1"/>
            <a:ext cx="3479800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084832"/>
            <a:ext cx="4550113" cy="4023360"/>
          </a:xfrm>
        </p:spPr>
        <p:txBody>
          <a:bodyPr>
            <a:noAutofit/>
          </a:bodyPr>
          <a:lstStyle/>
          <a:p>
            <a:r>
              <a:rPr lang="en-GB" sz="2400" dirty="0"/>
              <a:t>An alloy is a mixture of a PURE METAL and either: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i="1" dirty="0"/>
              <a:t>Other pure metals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A non-metal, e.g. Carbon</a:t>
            </a:r>
          </a:p>
          <a:p>
            <a:endParaRPr lang="en-GB" sz="2400" dirty="0"/>
          </a:p>
          <a:p>
            <a:r>
              <a:rPr lang="en-GB" sz="2400" dirty="0"/>
              <a:t>Examples 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b="1" i="1" dirty="0"/>
              <a:t>Brass</a:t>
            </a:r>
            <a:r>
              <a:rPr lang="en-GB" sz="2400" i="1" dirty="0"/>
              <a:t> (Copper and Zinc)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</a:t>
            </a:r>
            <a:r>
              <a:rPr lang="en-GB" sz="2400" b="1" i="1" dirty="0"/>
              <a:t>Duralumin</a:t>
            </a:r>
            <a:r>
              <a:rPr lang="en-GB" sz="2400" i="1" dirty="0"/>
              <a:t> (Aluminium and Copper)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</a:t>
            </a:r>
            <a:r>
              <a:rPr lang="en-GB" sz="2400" b="1" i="1" dirty="0"/>
              <a:t>Bronze</a:t>
            </a:r>
            <a:r>
              <a:rPr lang="en-GB" sz="2400" i="1" dirty="0"/>
              <a:t> (Copper and Tin)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</a:t>
            </a:r>
            <a:r>
              <a:rPr lang="en-GB" sz="2400" b="1" i="1" dirty="0"/>
              <a:t>Steel</a:t>
            </a:r>
            <a:r>
              <a:rPr lang="en-GB" sz="2400" i="1" dirty="0"/>
              <a:t> (Iron and Carbon)</a:t>
            </a:r>
          </a:p>
        </p:txBody>
      </p:sp>
      <p:pic>
        <p:nvPicPr>
          <p:cNvPr id="14" name="Picture 6" descr="https://www.blackbough.co.uk/wp-content/uploads/omega-ref-720-steel-and-duralumin-vintage-wristwatch-circa-1945-wwsowa-V01.jpg">
            <a:extLst>
              <a:ext uri="{FF2B5EF4-FFF2-40B4-BE49-F238E27FC236}">
                <a16:creationId xmlns:a16="http://schemas.microsoft.com/office/drawing/2014/main" id="{9DEA3EF5-27FB-4D24-8F99-FF0820139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2" r="6" b="27232"/>
          <a:stretch/>
        </p:blipFill>
        <p:spPr bwMode="auto">
          <a:xfrm>
            <a:off x="5664199" y="1728216"/>
            <a:ext cx="3479800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9B914E-92B4-4CCC-88B5-16CFC0E7C1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3" r="6" b="32641"/>
          <a:stretch/>
        </p:blipFill>
        <p:spPr>
          <a:xfrm>
            <a:off x="5664199" y="3438144"/>
            <a:ext cx="3479800" cy="1709928"/>
          </a:xfrm>
          <a:prstGeom prst="rect">
            <a:avLst/>
          </a:prstGeom>
        </p:spPr>
      </p:pic>
      <p:pic>
        <p:nvPicPr>
          <p:cNvPr id="13" name="Picture 4" descr="Tata Mild Steel Beam, Length : 12 m">
            <a:extLst>
              <a:ext uri="{FF2B5EF4-FFF2-40B4-BE49-F238E27FC236}">
                <a16:creationId xmlns:a16="http://schemas.microsoft.com/office/drawing/2014/main" id="{53184D49-20EA-4B97-9E9C-6DE94AFE9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0" r="6" b="30434"/>
          <a:stretch/>
        </p:blipFill>
        <p:spPr bwMode="auto">
          <a:xfrm>
            <a:off x="5664198" y="5148072"/>
            <a:ext cx="3479801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5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en-GB" dirty="0"/>
              <a:t>Ferrous metals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788848"/>
            <a:ext cx="5028040" cy="4383360"/>
          </a:xfrm>
        </p:spPr>
        <p:txBody>
          <a:bodyPr>
            <a:noAutofit/>
          </a:bodyPr>
          <a:lstStyle/>
          <a:p>
            <a:r>
              <a:rPr lang="en-GB" sz="2400" dirty="0"/>
              <a:t>A ferrous metal 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Metals and Alloys that contain </a:t>
            </a:r>
            <a:r>
              <a:rPr lang="en-GB" sz="2400" b="1" i="1" dirty="0"/>
              <a:t>Iron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They are usually </a:t>
            </a:r>
            <a:r>
              <a:rPr lang="en-GB" sz="2400" b="1" i="1" dirty="0" smtClean="0"/>
              <a:t>MAGNETIC</a:t>
            </a:r>
            <a:endParaRPr lang="en-GB" sz="2400" b="1" i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They </a:t>
            </a:r>
            <a:r>
              <a:rPr lang="en-GB" sz="2400" b="1" i="1" dirty="0" smtClean="0"/>
              <a:t>RUST</a:t>
            </a:r>
            <a:r>
              <a:rPr lang="en-GB" sz="2400" i="1" dirty="0" smtClean="0"/>
              <a:t> </a:t>
            </a:r>
            <a:endParaRPr lang="en-GB" sz="2400" dirty="0"/>
          </a:p>
          <a:p>
            <a:r>
              <a:rPr lang="en-GB" sz="2400" dirty="0"/>
              <a:t>Examples 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</a:t>
            </a:r>
            <a:r>
              <a:rPr lang="en-GB" sz="2400" b="1" i="1" dirty="0"/>
              <a:t>Cast Iron </a:t>
            </a:r>
            <a:r>
              <a:rPr lang="en-GB" sz="2400" i="1" dirty="0"/>
              <a:t>(cooking pans)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</a:t>
            </a:r>
            <a:r>
              <a:rPr lang="en-GB" sz="2400" b="1" i="1" dirty="0"/>
              <a:t>Mild Steel </a:t>
            </a:r>
            <a:r>
              <a:rPr lang="en-GB" sz="2400" i="1" dirty="0"/>
              <a:t>(structural steel, signs, wire)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</a:t>
            </a:r>
            <a:r>
              <a:rPr lang="en-GB" sz="2400" b="1" i="1" dirty="0"/>
              <a:t>High Carbon Steel </a:t>
            </a:r>
            <a:r>
              <a:rPr lang="en-GB" sz="2400" i="1" dirty="0"/>
              <a:t>(railways, chisels)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</a:t>
            </a:r>
            <a:r>
              <a:rPr lang="en-GB" sz="2400" b="1" i="1" dirty="0"/>
              <a:t>High Speed Steel </a:t>
            </a:r>
            <a:r>
              <a:rPr lang="en-GB" sz="2400" i="1" dirty="0"/>
              <a:t>(cutting tools)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</a:t>
            </a:r>
            <a:r>
              <a:rPr lang="en-GB" sz="2400" b="1" i="1" dirty="0"/>
              <a:t>Stainless Steel </a:t>
            </a:r>
            <a:r>
              <a:rPr lang="en-GB" sz="2400" i="1" dirty="0"/>
              <a:t>(cutlery, cookware)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7AD39F-C935-4EFF-A7DB-5F922DF5A7E7}"/>
              </a:ext>
            </a:extLst>
          </p:cNvPr>
          <p:cNvGrpSpPr/>
          <p:nvPr/>
        </p:nvGrpSpPr>
        <p:grpSpPr>
          <a:xfrm>
            <a:off x="7093930" y="-1"/>
            <a:ext cx="2077454" cy="6856283"/>
            <a:chOff x="6524625" y="-1878894"/>
            <a:chExt cx="2646759" cy="8735177"/>
          </a:xfrm>
        </p:grpSpPr>
        <p:pic>
          <p:nvPicPr>
            <p:cNvPr id="3074" name="Picture 2" descr="Lodge 30.48 cm/12 inch Pre-Seasoned Cast Iron Round Skillet/Frying ...">
              <a:extLst>
                <a:ext uri="{FF2B5EF4-FFF2-40B4-BE49-F238E27FC236}">
                  <a16:creationId xmlns:a16="http://schemas.microsoft.com/office/drawing/2014/main" id="{4F83D6BE-4A37-4515-8634-90CA4F081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009" y="-1878894"/>
              <a:ext cx="2619375" cy="117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Structural Steelwork / Design, Manufacture &amp; Installation">
              <a:extLst>
                <a:ext uri="{FF2B5EF4-FFF2-40B4-BE49-F238E27FC236}">
                  <a16:creationId xmlns:a16="http://schemas.microsoft.com/office/drawing/2014/main" id="{B090856A-6CA6-446A-A0E2-00666A008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25" y="-686264"/>
              <a:ext cx="2619375" cy="174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Africa's fastest train line completely operational">
              <a:extLst>
                <a:ext uri="{FF2B5EF4-FFF2-40B4-BE49-F238E27FC236}">
                  <a16:creationId xmlns:a16="http://schemas.microsoft.com/office/drawing/2014/main" id="{CFE98592-A9E6-4DD8-8DA6-67D117A14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25" y="1036663"/>
              <a:ext cx="2619375" cy="1473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Flat Wood Drill Bit Set">
              <a:extLst>
                <a:ext uri="{FF2B5EF4-FFF2-40B4-BE49-F238E27FC236}">
                  <a16:creationId xmlns:a16="http://schemas.microsoft.com/office/drawing/2014/main" id="{24C78B17-1415-4772-9262-A4C80B15A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25" y="2493833"/>
              <a:ext cx="2619375" cy="261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Viners Euston 24 Piece Cutlery Set, Service for 6 &amp; Reviews ...">
              <a:extLst>
                <a:ext uri="{FF2B5EF4-FFF2-40B4-BE49-F238E27FC236}">
                  <a16:creationId xmlns:a16="http://schemas.microsoft.com/office/drawing/2014/main" id="{5B443B99-7FE6-4F4B-B5A1-7A87008F9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25" y="5113208"/>
              <a:ext cx="2619375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40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en-GB" dirty="0"/>
              <a:t>Non-Ferrous metals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706388"/>
            <a:ext cx="4740008" cy="4023360"/>
          </a:xfrm>
        </p:spPr>
        <p:txBody>
          <a:bodyPr>
            <a:noAutofit/>
          </a:bodyPr>
          <a:lstStyle/>
          <a:p>
            <a:r>
              <a:rPr lang="en-GB" sz="2400" dirty="0"/>
              <a:t>A N</a:t>
            </a:r>
            <a:r>
              <a:rPr lang="en-GB" sz="2400" dirty="0" smtClean="0"/>
              <a:t>on-ferrous </a:t>
            </a:r>
            <a:r>
              <a:rPr lang="en-GB" sz="2400" dirty="0"/>
              <a:t>metal is: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Metals and Alloys that DOES NOT contain </a:t>
            </a:r>
            <a:r>
              <a:rPr lang="en-GB" sz="2400" b="1" i="1" dirty="0"/>
              <a:t>Iron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They are usually </a:t>
            </a:r>
            <a:r>
              <a:rPr lang="en-GB" sz="2400" b="1" i="1" dirty="0" smtClean="0"/>
              <a:t>NON-MAGNETIC</a:t>
            </a:r>
            <a:endParaRPr lang="en-GB" sz="2400" b="1" i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They </a:t>
            </a:r>
            <a:r>
              <a:rPr lang="en-GB" sz="2400" b="1" i="1" dirty="0"/>
              <a:t>DO NOT rust</a:t>
            </a:r>
            <a:r>
              <a:rPr lang="en-GB" sz="2400" i="1" dirty="0"/>
              <a:t> </a:t>
            </a:r>
          </a:p>
          <a:p>
            <a:endParaRPr lang="en-GB" sz="2400" dirty="0"/>
          </a:p>
          <a:p>
            <a:r>
              <a:rPr lang="en-GB" sz="2400" dirty="0"/>
              <a:t>Examples 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b="1" i="1" dirty="0"/>
              <a:t>Aluminium</a:t>
            </a:r>
            <a:r>
              <a:rPr lang="en-GB" sz="2400" i="1" dirty="0"/>
              <a:t> (cans, foils, aeroplane parts)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</a:t>
            </a:r>
            <a:r>
              <a:rPr lang="en-GB" sz="2400" b="1" i="1" dirty="0"/>
              <a:t>Copper</a:t>
            </a:r>
            <a:r>
              <a:rPr lang="en-GB" sz="2400" i="1" dirty="0"/>
              <a:t> (wiring, construction, </a:t>
            </a:r>
            <a:r>
              <a:rPr lang="en-GB" sz="2400" i="1" dirty="0" smtClean="0"/>
              <a:t>plumbing, cladding)</a:t>
            </a:r>
            <a:endParaRPr lang="en-GB" sz="2400" i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 </a:t>
            </a:r>
            <a:r>
              <a:rPr lang="en-GB" sz="2400" b="1" i="1" dirty="0"/>
              <a:t>Tin</a:t>
            </a:r>
            <a:r>
              <a:rPr lang="en-GB" sz="2400" i="1" dirty="0"/>
              <a:t> (cans, </a:t>
            </a:r>
            <a:r>
              <a:rPr lang="en-GB" sz="2400" i="1" dirty="0" smtClean="0"/>
              <a:t>solder for circuit boards)</a:t>
            </a:r>
            <a:endParaRPr lang="en-GB" sz="2400" i="1" dirty="0"/>
          </a:p>
        </p:txBody>
      </p:sp>
      <p:pic>
        <p:nvPicPr>
          <p:cNvPr id="7172" name="Picture 4" descr="Why the Statue of Liberty is Colored Blue Green | Chemistry Articles">
            <a:extLst>
              <a:ext uri="{FF2B5EF4-FFF2-40B4-BE49-F238E27FC236}">
                <a16:creationId xmlns:a16="http://schemas.microsoft.com/office/drawing/2014/main" id="{76303AD2-D3FE-4687-B4B1-B74780407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r="6" b="5475"/>
          <a:stretch/>
        </p:blipFill>
        <p:spPr bwMode="auto">
          <a:xfrm>
            <a:off x="5664199" y="2285999"/>
            <a:ext cx="3479800" cy="22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viation – Elantra Global Capital LLP">
            <a:extLst>
              <a:ext uri="{FF2B5EF4-FFF2-40B4-BE49-F238E27FC236}">
                <a16:creationId xmlns:a16="http://schemas.microsoft.com/office/drawing/2014/main" id="{E367B989-AC4E-4EC2-974D-6A86DA598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r="4" b="2531"/>
          <a:stretch/>
        </p:blipFill>
        <p:spPr bwMode="auto">
          <a:xfrm>
            <a:off x="5664199" y="0"/>
            <a:ext cx="3479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in, the First Alloying Element">
            <a:extLst>
              <a:ext uri="{FF2B5EF4-FFF2-40B4-BE49-F238E27FC236}">
                <a16:creationId xmlns:a16="http://schemas.microsoft.com/office/drawing/2014/main" id="{FBD8A1F3-67F9-422E-9F77-61ED057DE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r="8620" b="-1"/>
          <a:stretch/>
        </p:blipFill>
        <p:spPr bwMode="auto">
          <a:xfrm>
            <a:off x="5664199" y="4572001"/>
            <a:ext cx="34798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9ABD3C-AA9E-4069-B566-FCDD6C81D3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1377</Words>
  <Application>Microsoft Office PowerPoint</Application>
  <PresentationFormat>On-screen Show (4:3)</PresentationFormat>
  <Paragraphs>183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nat5 Design &amp; Manufacture</vt:lpstr>
      <vt:lpstr>Learning intentions &amp; success criteria</vt:lpstr>
      <vt:lpstr>introduction</vt:lpstr>
      <vt:lpstr>Where does metal come from?</vt:lpstr>
      <vt:lpstr>PowerPoint Presentation</vt:lpstr>
      <vt:lpstr>Pure metals</vt:lpstr>
      <vt:lpstr>alloys</vt:lpstr>
      <vt:lpstr>Ferrous metals</vt:lpstr>
      <vt:lpstr>Non-Ferrous metals</vt:lpstr>
      <vt:lpstr>Properties of metals</vt:lpstr>
      <vt:lpstr>elasticity</vt:lpstr>
      <vt:lpstr>toughness</vt:lpstr>
      <vt:lpstr>hardness</vt:lpstr>
      <vt:lpstr>brittleness</vt:lpstr>
      <vt:lpstr>Malleability </vt:lpstr>
      <vt:lpstr>ductility</vt:lpstr>
      <vt:lpstr>Ferrous metal properties</vt:lpstr>
      <vt:lpstr>Non- Ferrous metal properties</vt:lpstr>
      <vt:lpstr>Forms of metal</vt:lpstr>
      <vt:lpstr>Forms of metals</vt:lpstr>
      <vt:lpstr>Metals and the environment</vt:lpstr>
      <vt:lpstr>Recycling metals</vt:lpstr>
      <vt:lpstr>Know your metals</vt:lpstr>
      <vt:lpstr>Know your metals</vt:lpstr>
      <vt:lpstr>Metal practical assignment Toffee hammer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Scott Porter</dc:creator>
  <cp:lastModifiedBy>025SPorter</cp:lastModifiedBy>
  <cp:revision>15</cp:revision>
  <dcterms:created xsi:type="dcterms:W3CDTF">2020-06-15T08:52:25Z</dcterms:created>
  <dcterms:modified xsi:type="dcterms:W3CDTF">2024-03-25T09:27:28Z</dcterms:modified>
</cp:coreProperties>
</file>